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9D70C-36C4-401A-8F89-8FAA82E6365D}" type="datetimeFigureOut">
              <a:rPr lang="en-US" smtClean="0"/>
              <a:t>2/24/2015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4A81D-C644-4EE2-AE45-E6546AC6E4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987886" y="1224514"/>
            <a:ext cx="5292242" cy="1247512"/>
            <a:chOff x="1987886" y="1224514"/>
            <a:chExt cx="5292242" cy="1247512"/>
          </a:xfrm>
        </p:grpSpPr>
        <p:sp>
          <p:nvSpPr>
            <p:cNvPr id="2" name="Freeform 1"/>
            <p:cNvSpPr/>
            <p:nvPr/>
          </p:nvSpPr>
          <p:spPr>
            <a:xfrm>
              <a:off x="1987886" y="1261248"/>
              <a:ext cx="461301" cy="1036970"/>
            </a:xfrm>
            <a:custGeom>
              <a:avLst/>
              <a:gdLst/>
              <a:ahLst/>
              <a:cxnLst/>
              <a:rect l="0" t="0" r="0" b="0"/>
              <a:pathLst>
                <a:path w="461301" h="1036970">
                  <a:moveTo>
                    <a:pt x="364904" y="0"/>
                  </a:moveTo>
                  <a:lnTo>
                    <a:pt x="356170" y="8801"/>
                  </a:lnTo>
                  <a:lnTo>
                    <a:pt x="348463" y="17148"/>
                  </a:lnTo>
                  <a:lnTo>
                    <a:pt x="341066" y="25846"/>
                  </a:lnTo>
                  <a:lnTo>
                    <a:pt x="333977" y="34967"/>
                  </a:lnTo>
                  <a:lnTo>
                    <a:pt x="327447" y="44462"/>
                  </a:lnTo>
                  <a:lnTo>
                    <a:pt x="321570" y="54254"/>
                  </a:lnTo>
                  <a:lnTo>
                    <a:pt x="316133" y="64268"/>
                  </a:lnTo>
                  <a:lnTo>
                    <a:pt x="310714" y="74442"/>
                  </a:lnTo>
                  <a:lnTo>
                    <a:pt x="305066" y="84733"/>
                  </a:lnTo>
                  <a:lnTo>
                    <a:pt x="299118" y="95270"/>
                  </a:lnTo>
                  <a:lnTo>
                    <a:pt x="292893" y="106336"/>
                  </a:lnTo>
                  <a:lnTo>
                    <a:pt x="286443" y="118043"/>
                  </a:lnTo>
                  <a:lnTo>
                    <a:pt x="279822" y="130347"/>
                  </a:lnTo>
                  <a:lnTo>
                    <a:pt x="273078" y="143139"/>
                  </a:lnTo>
                  <a:lnTo>
                    <a:pt x="266248" y="156301"/>
                  </a:lnTo>
                  <a:lnTo>
                    <a:pt x="259357" y="169733"/>
                  </a:lnTo>
                  <a:lnTo>
                    <a:pt x="252424" y="183356"/>
                  </a:lnTo>
                  <a:lnTo>
                    <a:pt x="245463" y="197116"/>
                  </a:lnTo>
                  <a:lnTo>
                    <a:pt x="238483" y="211136"/>
                  </a:lnTo>
                  <a:lnTo>
                    <a:pt x="231490" y="225694"/>
                  </a:lnTo>
                  <a:lnTo>
                    <a:pt x="224489" y="240899"/>
                  </a:lnTo>
                  <a:lnTo>
                    <a:pt x="217481" y="256705"/>
                  </a:lnTo>
                  <a:lnTo>
                    <a:pt x="210470" y="273000"/>
                  </a:lnTo>
                  <a:lnTo>
                    <a:pt x="203456" y="289664"/>
                  </a:lnTo>
                  <a:lnTo>
                    <a:pt x="196441" y="306430"/>
                  </a:lnTo>
                  <a:lnTo>
                    <a:pt x="189424" y="322913"/>
                  </a:lnTo>
                  <a:lnTo>
                    <a:pt x="182407" y="338929"/>
                  </a:lnTo>
                  <a:lnTo>
                    <a:pt x="175389" y="354632"/>
                  </a:lnTo>
                  <a:lnTo>
                    <a:pt x="168371" y="370403"/>
                  </a:lnTo>
                  <a:lnTo>
                    <a:pt x="161352" y="386461"/>
                  </a:lnTo>
                  <a:lnTo>
                    <a:pt x="154334" y="402857"/>
                  </a:lnTo>
                  <a:lnTo>
                    <a:pt x="147315" y="419558"/>
                  </a:lnTo>
                  <a:lnTo>
                    <a:pt x="140296" y="436501"/>
                  </a:lnTo>
                  <a:lnTo>
                    <a:pt x="133277" y="453627"/>
                  </a:lnTo>
                  <a:lnTo>
                    <a:pt x="126258" y="470883"/>
                  </a:lnTo>
                  <a:lnTo>
                    <a:pt x="119239" y="488232"/>
                  </a:lnTo>
                  <a:lnTo>
                    <a:pt x="112220" y="505644"/>
                  </a:lnTo>
                  <a:lnTo>
                    <a:pt x="105201" y="523100"/>
                  </a:lnTo>
                  <a:lnTo>
                    <a:pt x="98182" y="540587"/>
                  </a:lnTo>
                  <a:lnTo>
                    <a:pt x="91163" y="558093"/>
                  </a:lnTo>
                  <a:lnTo>
                    <a:pt x="84144" y="575613"/>
                  </a:lnTo>
                  <a:lnTo>
                    <a:pt x="77125" y="593138"/>
                  </a:lnTo>
                  <a:lnTo>
                    <a:pt x="70106" y="610500"/>
                  </a:lnTo>
                  <a:lnTo>
                    <a:pt x="63087" y="627391"/>
                  </a:lnTo>
                  <a:lnTo>
                    <a:pt x="56072" y="643684"/>
                  </a:lnTo>
                  <a:lnTo>
                    <a:pt x="49226" y="659575"/>
                  </a:lnTo>
                  <a:lnTo>
                    <a:pt x="42856" y="675472"/>
                  </a:lnTo>
                  <a:lnTo>
                    <a:pt x="37090" y="691611"/>
                  </a:lnTo>
                  <a:lnTo>
                    <a:pt x="31896" y="707891"/>
                  </a:lnTo>
                  <a:lnTo>
                    <a:pt x="27174" y="723982"/>
                  </a:lnTo>
                  <a:lnTo>
                    <a:pt x="22811" y="739698"/>
                  </a:lnTo>
                  <a:lnTo>
                    <a:pt x="18710" y="755014"/>
                  </a:lnTo>
                  <a:lnTo>
                    <a:pt x="14796" y="769986"/>
                  </a:lnTo>
                  <a:lnTo>
                    <a:pt x="11016" y="784686"/>
                  </a:lnTo>
                  <a:lnTo>
                    <a:pt x="7492" y="799185"/>
                  </a:lnTo>
                  <a:lnTo>
                    <a:pt x="4506" y="813540"/>
                  </a:lnTo>
                  <a:lnTo>
                    <a:pt x="2170" y="827804"/>
                  </a:lnTo>
                  <a:lnTo>
                    <a:pt x="602" y="842334"/>
                  </a:lnTo>
                  <a:lnTo>
                    <a:pt x="0" y="857768"/>
                  </a:lnTo>
                  <a:lnTo>
                    <a:pt x="379" y="874374"/>
                  </a:lnTo>
                  <a:lnTo>
                    <a:pt x="1769" y="891935"/>
                  </a:lnTo>
                  <a:lnTo>
                    <a:pt x="4298" y="909947"/>
                  </a:lnTo>
                  <a:lnTo>
                    <a:pt x="7928" y="928060"/>
                  </a:lnTo>
                  <a:lnTo>
                    <a:pt x="12654" y="945949"/>
                  </a:lnTo>
                  <a:lnTo>
                    <a:pt x="18574" y="963260"/>
                  </a:lnTo>
                  <a:lnTo>
                    <a:pt x="25636" y="979850"/>
                  </a:lnTo>
                  <a:lnTo>
                    <a:pt x="33818" y="995276"/>
                  </a:lnTo>
                  <a:lnTo>
                    <a:pt x="43212" y="1008739"/>
                  </a:lnTo>
                  <a:lnTo>
                    <a:pt x="53759" y="1019965"/>
                  </a:lnTo>
                  <a:lnTo>
                    <a:pt x="65435" y="1028674"/>
                  </a:lnTo>
                  <a:lnTo>
                    <a:pt x="78328" y="1034333"/>
                  </a:lnTo>
                  <a:lnTo>
                    <a:pt x="92369" y="1036953"/>
                  </a:lnTo>
                  <a:lnTo>
                    <a:pt x="107204" y="1036969"/>
                  </a:lnTo>
                  <a:lnTo>
                    <a:pt x="122307" y="1034945"/>
                  </a:lnTo>
                  <a:lnTo>
                    <a:pt x="137344" y="1031407"/>
                  </a:lnTo>
                  <a:lnTo>
                    <a:pt x="151863" y="1026784"/>
                  </a:lnTo>
                  <a:lnTo>
                    <a:pt x="165233" y="1021398"/>
                  </a:lnTo>
                  <a:lnTo>
                    <a:pt x="177227" y="1015487"/>
                  </a:lnTo>
                  <a:lnTo>
                    <a:pt x="188111" y="1009215"/>
                  </a:lnTo>
                  <a:lnTo>
                    <a:pt x="198430" y="1002699"/>
                  </a:lnTo>
                  <a:lnTo>
                    <a:pt x="208560" y="996016"/>
                  </a:lnTo>
                  <a:lnTo>
                    <a:pt x="218520" y="989223"/>
                  </a:lnTo>
                  <a:lnTo>
                    <a:pt x="228069" y="982356"/>
                  </a:lnTo>
                  <a:lnTo>
                    <a:pt x="237095" y="975438"/>
                  </a:lnTo>
                  <a:lnTo>
                    <a:pt x="245784" y="968486"/>
                  </a:lnTo>
                  <a:lnTo>
                    <a:pt x="254532" y="961512"/>
                  </a:lnTo>
                  <a:lnTo>
                    <a:pt x="263561" y="954519"/>
                  </a:lnTo>
                  <a:lnTo>
                    <a:pt x="272760" y="947347"/>
                  </a:lnTo>
                  <a:lnTo>
                    <a:pt x="281789" y="939693"/>
                  </a:lnTo>
                  <a:lnTo>
                    <a:pt x="290457" y="931430"/>
                  </a:lnTo>
                  <a:lnTo>
                    <a:pt x="298736" y="922591"/>
                  </a:lnTo>
                  <a:lnTo>
                    <a:pt x="306674" y="913280"/>
                  </a:lnTo>
                  <a:lnTo>
                    <a:pt x="314351" y="903607"/>
                  </a:lnTo>
                  <a:lnTo>
                    <a:pt x="321999" y="893672"/>
                  </a:lnTo>
                  <a:lnTo>
                    <a:pt x="329980" y="883549"/>
                  </a:lnTo>
                  <a:lnTo>
                    <a:pt x="338461" y="873301"/>
                  </a:lnTo>
                  <a:lnTo>
                    <a:pt x="347277" y="863133"/>
                  </a:lnTo>
                  <a:lnTo>
                    <a:pt x="356043" y="853378"/>
                  </a:lnTo>
                  <a:lnTo>
                    <a:pt x="364530" y="844183"/>
                  </a:lnTo>
                  <a:lnTo>
                    <a:pt x="372686" y="835363"/>
                  </a:lnTo>
                  <a:lnTo>
                    <a:pt x="380542" y="826521"/>
                  </a:lnTo>
                  <a:lnTo>
                    <a:pt x="388155" y="817421"/>
                  </a:lnTo>
                  <a:lnTo>
                    <a:pt x="395419" y="808002"/>
                  </a:lnTo>
                  <a:lnTo>
                    <a:pt x="402078" y="798293"/>
                  </a:lnTo>
                  <a:lnTo>
                    <a:pt x="408041" y="788350"/>
                  </a:lnTo>
                  <a:lnTo>
                    <a:pt x="413368" y="778232"/>
                  </a:lnTo>
                  <a:lnTo>
                    <a:pt x="418181" y="767986"/>
                  </a:lnTo>
                  <a:lnTo>
                    <a:pt x="422609" y="757642"/>
                  </a:lnTo>
                  <a:lnTo>
                    <a:pt x="426923" y="746899"/>
                  </a:lnTo>
                  <a:lnTo>
                    <a:pt x="431513" y="735163"/>
                  </a:lnTo>
                  <a:lnTo>
                    <a:pt x="436565" y="722187"/>
                  </a:lnTo>
                  <a:lnTo>
                    <a:pt x="441926" y="708048"/>
                  </a:lnTo>
                  <a:lnTo>
                    <a:pt x="447217" y="692953"/>
                  </a:lnTo>
                  <a:lnTo>
                    <a:pt x="452210" y="677135"/>
                  </a:lnTo>
                  <a:lnTo>
                    <a:pt x="456527" y="660955"/>
                  </a:lnTo>
                  <a:lnTo>
                    <a:pt x="459588" y="644874"/>
                  </a:lnTo>
                  <a:lnTo>
                    <a:pt x="461191" y="629140"/>
                  </a:lnTo>
                  <a:lnTo>
                    <a:pt x="461300" y="613967"/>
                  </a:lnTo>
                  <a:lnTo>
                    <a:pt x="459859" y="599617"/>
                  </a:lnTo>
                  <a:lnTo>
                    <a:pt x="456998" y="586159"/>
                  </a:lnTo>
                  <a:lnTo>
                    <a:pt x="452808" y="573815"/>
                  </a:lnTo>
                  <a:lnTo>
                    <a:pt x="447255" y="563041"/>
                  </a:lnTo>
                  <a:lnTo>
                    <a:pt x="440444" y="553950"/>
                  </a:lnTo>
                  <a:lnTo>
                    <a:pt x="432431" y="546675"/>
                  </a:lnTo>
                  <a:lnTo>
                    <a:pt x="423151" y="541529"/>
                  </a:lnTo>
                  <a:lnTo>
                    <a:pt x="412689" y="538484"/>
                  </a:lnTo>
                  <a:lnTo>
                    <a:pt x="401411" y="537556"/>
                  </a:lnTo>
                  <a:lnTo>
                    <a:pt x="389849" y="538970"/>
                  </a:lnTo>
                  <a:lnTo>
                    <a:pt x="378329" y="542622"/>
                  </a:lnTo>
                  <a:lnTo>
                    <a:pt x="366815" y="548158"/>
                  </a:lnTo>
                  <a:lnTo>
                    <a:pt x="355019" y="555152"/>
                  </a:lnTo>
                  <a:lnTo>
                    <a:pt x="342789" y="563223"/>
                  </a:lnTo>
                  <a:lnTo>
                    <a:pt x="330288" y="572063"/>
                  </a:lnTo>
                  <a:lnTo>
                    <a:pt x="317888" y="581441"/>
                  </a:lnTo>
                  <a:lnTo>
                    <a:pt x="305808" y="591190"/>
                  </a:lnTo>
                  <a:lnTo>
                    <a:pt x="294255" y="601192"/>
                  </a:lnTo>
                  <a:lnTo>
                    <a:pt x="283496" y="611368"/>
                  </a:lnTo>
                  <a:lnTo>
                    <a:pt x="273595" y="621659"/>
                  </a:lnTo>
                  <a:lnTo>
                    <a:pt x="264455" y="632029"/>
                  </a:lnTo>
                  <a:lnTo>
                    <a:pt x="255922" y="642451"/>
                  </a:lnTo>
                  <a:lnTo>
                    <a:pt x="247849" y="652909"/>
                  </a:lnTo>
                  <a:lnTo>
                    <a:pt x="240272" y="663390"/>
                  </a:lnTo>
                  <a:lnTo>
                    <a:pt x="233402" y="673886"/>
                  </a:lnTo>
                  <a:lnTo>
                    <a:pt x="227293" y="684390"/>
                  </a:lnTo>
                  <a:lnTo>
                    <a:pt x="221698" y="694731"/>
                  </a:lnTo>
                  <a:lnTo>
                    <a:pt x="216173" y="704602"/>
                  </a:lnTo>
                  <a:lnTo>
                    <a:pt x="210454" y="713876"/>
                  </a:lnTo>
                  <a:lnTo>
                    <a:pt x="204458" y="722747"/>
                  </a:lnTo>
                  <a:lnTo>
                    <a:pt x="198201" y="731625"/>
                  </a:lnTo>
                  <a:lnTo>
                    <a:pt x="191729" y="740749"/>
                  </a:lnTo>
                  <a:lnTo>
                    <a:pt x="185094" y="750183"/>
                  </a:lnTo>
                  <a:lnTo>
                    <a:pt x="178341" y="759903"/>
                  </a:lnTo>
                  <a:lnTo>
                    <a:pt x="171504" y="769853"/>
                  </a:lnTo>
                  <a:lnTo>
                    <a:pt x="164608" y="779976"/>
                  </a:lnTo>
                  <a:lnTo>
                    <a:pt x="157673" y="790225"/>
                  </a:lnTo>
                  <a:lnTo>
                    <a:pt x="150706" y="800566"/>
                  </a:lnTo>
                  <a:lnTo>
                    <a:pt x="143552" y="811138"/>
                  </a:lnTo>
                  <a:lnTo>
                    <a:pt x="135910" y="822227"/>
                  </a:lnTo>
                  <a:lnTo>
                    <a:pt x="127663" y="833945"/>
                  </a:lnTo>
                  <a:lnTo>
                    <a:pt x="119176" y="846087"/>
                  </a:lnTo>
                  <a:lnTo>
                    <a:pt x="111165" y="858237"/>
                  </a:lnTo>
                  <a:lnTo>
                    <a:pt x="103997" y="870150"/>
                  </a:lnTo>
                  <a:lnTo>
                    <a:pt x="97541" y="881760"/>
                  </a:lnTo>
                  <a:lnTo>
                    <a:pt x="91364" y="893088"/>
                  </a:lnTo>
                  <a:lnTo>
                    <a:pt x="85181" y="904181"/>
                  </a:lnTo>
                  <a:lnTo>
                    <a:pt x="79174" y="914831"/>
                  </a:lnTo>
                  <a:lnTo>
                    <a:pt x="73329" y="925728"/>
                  </a:lnTo>
                  <a:lnTo>
                    <a:pt x="67127" y="938950"/>
                  </a:lnTo>
                  <a:lnTo>
                    <a:pt x="59577" y="958093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73888" y="219828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09972" y="1271772"/>
              <a:ext cx="348667" cy="884399"/>
            </a:xfrm>
            <a:custGeom>
              <a:avLst/>
              <a:gdLst/>
              <a:ahLst/>
              <a:cxnLst/>
              <a:rect l="0" t="0" r="0" b="0"/>
              <a:pathLst>
                <a:path w="348667" h="884399">
                  <a:moveTo>
                    <a:pt x="300870" y="400087"/>
                  </a:moveTo>
                  <a:lnTo>
                    <a:pt x="303737" y="391152"/>
                  </a:lnTo>
                  <a:lnTo>
                    <a:pt x="305879" y="381525"/>
                  </a:lnTo>
                  <a:lnTo>
                    <a:pt x="307486" y="370242"/>
                  </a:lnTo>
                  <a:lnTo>
                    <a:pt x="308839" y="357747"/>
                  </a:lnTo>
                  <a:lnTo>
                    <a:pt x="310336" y="344916"/>
                  </a:lnTo>
                  <a:lnTo>
                    <a:pt x="312178" y="332288"/>
                  </a:lnTo>
                  <a:lnTo>
                    <a:pt x="314072" y="319732"/>
                  </a:lnTo>
                  <a:lnTo>
                    <a:pt x="315356" y="306641"/>
                  </a:lnTo>
                  <a:lnTo>
                    <a:pt x="315699" y="292689"/>
                  </a:lnTo>
                  <a:lnTo>
                    <a:pt x="315097" y="277863"/>
                  </a:lnTo>
                  <a:lnTo>
                    <a:pt x="313697" y="262292"/>
                  </a:lnTo>
                  <a:lnTo>
                    <a:pt x="311678" y="246153"/>
                  </a:lnTo>
                  <a:lnTo>
                    <a:pt x="309205" y="229924"/>
                  </a:lnTo>
                  <a:lnTo>
                    <a:pt x="306406" y="214341"/>
                  </a:lnTo>
                  <a:lnTo>
                    <a:pt x="303372" y="199746"/>
                  </a:lnTo>
                  <a:lnTo>
                    <a:pt x="299845" y="185812"/>
                  </a:lnTo>
                  <a:lnTo>
                    <a:pt x="295260" y="171769"/>
                  </a:lnTo>
                  <a:lnTo>
                    <a:pt x="289392" y="157171"/>
                  </a:lnTo>
                  <a:lnTo>
                    <a:pt x="282331" y="142076"/>
                  </a:lnTo>
                  <a:lnTo>
                    <a:pt x="274295" y="126856"/>
                  </a:lnTo>
                  <a:lnTo>
                    <a:pt x="265523" y="111769"/>
                  </a:lnTo>
                  <a:lnTo>
                    <a:pt x="256379" y="97230"/>
                  </a:lnTo>
                  <a:lnTo>
                    <a:pt x="247329" y="83854"/>
                  </a:lnTo>
                  <a:lnTo>
                    <a:pt x="238609" y="71859"/>
                  </a:lnTo>
                  <a:lnTo>
                    <a:pt x="229942" y="60976"/>
                  </a:lnTo>
                  <a:lnTo>
                    <a:pt x="220670" y="50658"/>
                  </a:lnTo>
                  <a:lnTo>
                    <a:pt x="210464" y="40535"/>
                  </a:lnTo>
                  <a:lnTo>
                    <a:pt x="199318" y="30749"/>
                  </a:lnTo>
                  <a:lnTo>
                    <a:pt x="187379" y="21849"/>
                  </a:lnTo>
                  <a:lnTo>
                    <a:pt x="174824" y="14091"/>
                  </a:lnTo>
                  <a:lnTo>
                    <a:pt x="161816" y="7746"/>
                  </a:lnTo>
                  <a:lnTo>
                    <a:pt x="148486" y="3240"/>
                  </a:lnTo>
                  <a:lnTo>
                    <a:pt x="134935" y="632"/>
                  </a:lnTo>
                  <a:lnTo>
                    <a:pt x="121396" y="0"/>
                  </a:lnTo>
                  <a:lnTo>
                    <a:pt x="108226" y="1613"/>
                  </a:lnTo>
                  <a:lnTo>
                    <a:pt x="95594" y="5397"/>
                  </a:lnTo>
                  <a:lnTo>
                    <a:pt x="83653" y="10849"/>
                  </a:lnTo>
                  <a:lnTo>
                    <a:pt x="72626" y="17256"/>
                  </a:lnTo>
                  <a:lnTo>
                    <a:pt x="62542" y="24128"/>
                  </a:lnTo>
                  <a:lnTo>
                    <a:pt x="53278" y="31687"/>
                  </a:lnTo>
                  <a:lnTo>
                    <a:pt x="44660" y="40731"/>
                  </a:lnTo>
                  <a:lnTo>
                    <a:pt x="36530" y="51596"/>
                  </a:lnTo>
                  <a:lnTo>
                    <a:pt x="28915" y="64166"/>
                  </a:lnTo>
                  <a:lnTo>
                    <a:pt x="22020" y="78131"/>
                  </a:lnTo>
                  <a:lnTo>
                    <a:pt x="15903" y="93165"/>
                  </a:lnTo>
                  <a:lnTo>
                    <a:pt x="10643" y="109142"/>
                  </a:lnTo>
                  <a:lnTo>
                    <a:pt x="6407" y="126143"/>
                  </a:lnTo>
                  <a:lnTo>
                    <a:pt x="3193" y="144118"/>
                  </a:lnTo>
                  <a:lnTo>
                    <a:pt x="1018" y="162424"/>
                  </a:lnTo>
                  <a:lnTo>
                    <a:pt x="0" y="179953"/>
                  </a:lnTo>
                  <a:lnTo>
                    <a:pt x="92" y="196163"/>
                  </a:lnTo>
                  <a:lnTo>
                    <a:pt x="1118" y="211504"/>
                  </a:lnTo>
                  <a:lnTo>
                    <a:pt x="2870" y="227100"/>
                  </a:lnTo>
                  <a:lnTo>
                    <a:pt x="5156" y="243585"/>
                  </a:lnTo>
                  <a:lnTo>
                    <a:pt x="7826" y="260609"/>
                  </a:lnTo>
                  <a:lnTo>
                    <a:pt x="10762" y="277138"/>
                  </a:lnTo>
                  <a:lnTo>
                    <a:pt x="13888" y="292590"/>
                  </a:lnTo>
                  <a:lnTo>
                    <a:pt x="17309" y="306712"/>
                  </a:lnTo>
                  <a:lnTo>
                    <a:pt x="21292" y="319345"/>
                  </a:lnTo>
                  <a:lnTo>
                    <a:pt x="25936" y="330584"/>
                  </a:lnTo>
                  <a:lnTo>
                    <a:pt x="31192" y="340996"/>
                  </a:lnTo>
                  <a:lnTo>
                    <a:pt x="36946" y="351462"/>
                  </a:lnTo>
                  <a:lnTo>
                    <a:pt x="43080" y="362472"/>
                  </a:lnTo>
                  <a:lnTo>
                    <a:pt x="49657" y="373821"/>
                  </a:lnTo>
                  <a:lnTo>
                    <a:pt x="56904" y="384834"/>
                  </a:lnTo>
                  <a:lnTo>
                    <a:pt x="64890" y="395126"/>
                  </a:lnTo>
                  <a:lnTo>
                    <a:pt x="73542" y="404476"/>
                  </a:lnTo>
                  <a:lnTo>
                    <a:pt x="82727" y="412677"/>
                  </a:lnTo>
                  <a:lnTo>
                    <a:pt x="92319" y="419737"/>
                  </a:lnTo>
                  <a:lnTo>
                    <a:pt x="102371" y="425664"/>
                  </a:lnTo>
                  <a:lnTo>
                    <a:pt x="113103" y="430361"/>
                  </a:lnTo>
                  <a:lnTo>
                    <a:pt x="124583" y="433887"/>
                  </a:lnTo>
                  <a:lnTo>
                    <a:pt x="136733" y="436105"/>
                  </a:lnTo>
                  <a:lnTo>
                    <a:pt x="149421" y="436621"/>
                  </a:lnTo>
                  <a:lnTo>
                    <a:pt x="162509" y="435374"/>
                  </a:lnTo>
                  <a:lnTo>
                    <a:pt x="175721" y="432588"/>
                  </a:lnTo>
                  <a:lnTo>
                    <a:pt x="188665" y="428584"/>
                  </a:lnTo>
                  <a:lnTo>
                    <a:pt x="201142" y="423671"/>
                  </a:lnTo>
                  <a:lnTo>
                    <a:pt x="212977" y="418103"/>
                  </a:lnTo>
                  <a:lnTo>
                    <a:pt x="223932" y="412075"/>
                  </a:lnTo>
                  <a:lnTo>
                    <a:pt x="233973" y="405724"/>
                  </a:lnTo>
                  <a:lnTo>
                    <a:pt x="243378" y="398986"/>
                  </a:lnTo>
                  <a:lnTo>
                    <a:pt x="252622" y="391624"/>
                  </a:lnTo>
                  <a:lnTo>
                    <a:pt x="261986" y="383556"/>
                  </a:lnTo>
                  <a:lnTo>
                    <a:pt x="271244" y="374849"/>
                  </a:lnTo>
                  <a:lnTo>
                    <a:pt x="279781" y="365626"/>
                  </a:lnTo>
                  <a:lnTo>
                    <a:pt x="287305" y="356007"/>
                  </a:lnTo>
                  <a:lnTo>
                    <a:pt x="294002" y="345938"/>
                  </a:lnTo>
                  <a:lnTo>
                    <a:pt x="300340" y="335194"/>
                  </a:lnTo>
                  <a:lnTo>
                    <a:pt x="306637" y="323706"/>
                  </a:lnTo>
                  <a:lnTo>
                    <a:pt x="312867" y="311550"/>
                  </a:lnTo>
                  <a:lnTo>
                    <a:pt x="318757" y="298859"/>
                  </a:lnTo>
                  <a:lnTo>
                    <a:pt x="324164" y="285764"/>
                  </a:lnTo>
                  <a:lnTo>
                    <a:pt x="328931" y="272377"/>
                  </a:lnTo>
                  <a:lnTo>
                    <a:pt x="332827" y="258784"/>
                  </a:lnTo>
                  <a:lnTo>
                    <a:pt x="335829" y="245079"/>
                  </a:lnTo>
                  <a:lnTo>
                    <a:pt x="338555" y="232448"/>
                  </a:lnTo>
                  <a:lnTo>
                    <a:pt x="341686" y="224483"/>
                  </a:lnTo>
                  <a:lnTo>
                    <a:pt x="344464" y="223347"/>
                  </a:lnTo>
                  <a:lnTo>
                    <a:pt x="345894" y="227279"/>
                  </a:lnTo>
                  <a:lnTo>
                    <a:pt x="346271" y="234413"/>
                  </a:lnTo>
                  <a:lnTo>
                    <a:pt x="346514" y="243313"/>
                  </a:lnTo>
                  <a:lnTo>
                    <a:pt x="347180" y="253102"/>
                  </a:lnTo>
                  <a:lnTo>
                    <a:pt x="348113" y="263315"/>
                  </a:lnTo>
                  <a:lnTo>
                    <a:pt x="348666" y="273723"/>
                  </a:lnTo>
                  <a:lnTo>
                    <a:pt x="348483" y="284220"/>
                  </a:lnTo>
                  <a:lnTo>
                    <a:pt x="347677" y="294920"/>
                  </a:lnTo>
                  <a:lnTo>
                    <a:pt x="346663" y="306106"/>
                  </a:lnTo>
                  <a:lnTo>
                    <a:pt x="345718" y="317899"/>
                  </a:lnTo>
                  <a:lnTo>
                    <a:pt x="344948" y="330264"/>
                  </a:lnTo>
                  <a:lnTo>
                    <a:pt x="344363" y="343097"/>
                  </a:lnTo>
                  <a:lnTo>
                    <a:pt x="343937" y="356287"/>
                  </a:lnTo>
                  <a:lnTo>
                    <a:pt x="343636" y="369739"/>
                  </a:lnTo>
                  <a:lnTo>
                    <a:pt x="343427" y="383375"/>
                  </a:lnTo>
                  <a:lnTo>
                    <a:pt x="343279" y="397144"/>
                  </a:lnTo>
                  <a:lnTo>
                    <a:pt x="343008" y="411170"/>
                  </a:lnTo>
                  <a:lnTo>
                    <a:pt x="342294" y="425732"/>
                  </a:lnTo>
                  <a:lnTo>
                    <a:pt x="341000" y="440935"/>
                  </a:lnTo>
                  <a:lnTo>
                    <a:pt x="339317" y="456570"/>
                  </a:lnTo>
                  <a:lnTo>
                    <a:pt x="337649" y="472218"/>
                  </a:lnTo>
                  <a:lnTo>
                    <a:pt x="336233" y="487639"/>
                  </a:lnTo>
                  <a:lnTo>
                    <a:pt x="335131" y="502925"/>
                  </a:lnTo>
                  <a:lnTo>
                    <a:pt x="334317" y="518409"/>
                  </a:lnTo>
                  <a:lnTo>
                    <a:pt x="333735" y="534266"/>
                  </a:lnTo>
                  <a:lnTo>
                    <a:pt x="333327" y="550356"/>
                  </a:lnTo>
                  <a:lnTo>
                    <a:pt x="333046" y="566319"/>
                  </a:lnTo>
                  <a:lnTo>
                    <a:pt x="332849" y="581948"/>
                  </a:lnTo>
                  <a:lnTo>
                    <a:pt x="332546" y="597208"/>
                  </a:lnTo>
                  <a:lnTo>
                    <a:pt x="331809" y="612140"/>
                  </a:lnTo>
                  <a:lnTo>
                    <a:pt x="330501" y="626815"/>
                  </a:lnTo>
                  <a:lnTo>
                    <a:pt x="328809" y="641296"/>
                  </a:lnTo>
                  <a:lnTo>
                    <a:pt x="327134" y="655640"/>
                  </a:lnTo>
                  <a:lnTo>
                    <a:pt x="325713" y="669897"/>
                  </a:lnTo>
                  <a:lnTo>
                    <a:pt x="324608" y="684422"/>
                  </a:lnTo>
                  <a:lnTo>
                    <a:pt x="323792" y="699852"/>
                  </a:lnTo>
                  <a:lnTo>
                    <a:pt x="323209" y="716456"/>
                  </a:lnTo>
                  <a:lnTo>
                    <a:pt x="322800" y="734015"/>
                  </a:lnTo>
                  <a:lnTo>
                    <a:pt x="322519" y="752027"/>
                  </a:lnTo>
                  <a:lnTo>
                    <a:pt x="322326" y="770138"/>
                  </a:lnTo>
                  <a:lnTo>
                    <a:pt x="322195" y="788027"/>
                  </a:lnTo>
                  <a:lnTo>
                    <a:pt x="322107" y="805338"/>
                  </a:lnTo>
                  <a:lnTo>
                    <a:pt x="322048" y="821923"/>
                  </a:lnTo>
                  <a:lnTo>
                    <a:pt x="322007" y="837229"/>
                  </a:lnTo>
                  <a:lnTo>
                    <a:pt x="321976" y="851707"/>
                  </a:lnTo>
                  <a:lnTo>
                    <a:pt x="321951" y="866630"/>
                  </a:lnTo>
                  <a:lnTo>
                    <a:pt x="321927" y="88439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79339" y="1724502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227554" y="0"/>
                  </a:lnTo>
                  <a:lnTo>
                    <a:pt x="214283" y="0"/>
                  </a:lnTo>
                  <a:lnTo>
                    <a:pt x="201077" y="0"/>
                  </a:lnTo>
                  <a:lnTo>
                    <a:pt x="187562" y="0"/>
                  </a:lnTo>
                  <a:lnTo>
                    <a:pt x="173405" y="0"/>
                  </a:lnTo>
                  <a:lnTo>
                    <a:pt x="158494" y="0"/>
                  </a:lnTo>
                  <a:lnTo>
                    <a:pt x="142729" y="0"/>
                  </a:lnTo>
                  <a:lnTo>
                    <a:pt x="125935" y="0"/>
                  </a:lnTo>
                  <a:lnTo>
                    <a:pt x="108131" y="4"/>
                  </a:lnTo>
                  <a:lnTo>
                    <a:pt x="89956" y="177"/>
                  </a:lnTo>
                  <a:lnTo>
                    <a:pt x="72521" y="825"/>
                  </a:lnTo>
                  <a:lnTo>
                    <a:pt x="56407" y="2074"/>
                  </a:lnTo>
                  <a:lnTo>
                    <a:pt x="42103" y="3735"/>
                  </a:lnTo>
                  <a:lnTo>
                    <a:pt x="28872" y="5562"/>
                  </a:lnTo>
                  <a:lnTo>
                    <a:pt x="15556" y="7716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37490" y="1224514"/>
              <a:ext cx="442057" cy="1000915"/>
            </a:xfrm>
            <a:custGeom>
              <a:avLst/>
              <a:gdLst/>
              <a:ahLst/>
              <a:cxnLst/>
              <a:rect l="0" t="0" r="0" b="0"/>
              <a:pathLst>
                <a:path w="442057" h="1000915">
                  <a:moveTo>
                    <a:pt x="442056" y="142019"/>
                  </a:moveTo>
                  <a:lnTo>
                    <a:pt x="436188" y="133217"/>
                  </a:lnTo>
                  <a:lnTo>
                    <a:pt x="430624" y="124871"/>
                  </a:lnTo>
                  <a:lnTo>
                    <a:pt x="424825" y="116177"/>
                  </a:lnTo>
                  <a:lnTo>
                    <a:pt x="418744" y="107228"/>
                  </a:lnTo>
                  <a:lnTo>
                    <a:pt x="412414" y="98382"/>
                  </a:lnTo>
                  <a:lnTo>
                    <a:pt x="405882" y="89838"/>
                  </a:lnTo>
                  <a:lnTo>
                    <a:pt x="399033" y="81477"/>
                  </a:lnTo>
                  <a:lnTo>
                    <a:pt x="391602" y="72951"/>
                  </a:lnTo>
                  <a:lnTo>
                    <a:pt x="383487" y="64072"/>
                  </a:lnTo>
                  <a:lnTo>
                    <a:pt x="374579" y="54974"/>
                  </a:lnTo>
                  <a:lnTo>
                    <a:pt x="364689" y="46012"/>
                  </a:lnTo>
                  <a:lnTo>
                    <a:pt x="353810" y="37394"/>
                  </a:lnTo>
                  <a:lnTo>
                    <a:pt x="342081" y="29319"/>
                  </a:lnTo>
                  <a:lnTo>
                    <a:pt x="329683" y="22049"/>
                  </a:lnTo>
                  <a:lnTo>
                    <a:pt x="316785" y="15648"/>
                  </a:lnTo>
                  <a:lnTo>
                    <a:pt x="303362" y="10180"/>
                  </a:lnTo>
                  <a:lnTo>
                    <a:pt x="289212" y="5799"/>
                  </a:lnTo>
                  <a:lnTo>
                    <a:pt x="274294" y="2489"/>
                  </a:lnTo>
                  <a:lnTo>
                    <a:pt x="259022" y="417"/>
                  </a:lnTo>
                  <a:lnTo>
                    <a:pt x="244150" y="0"/>
                  </a:lnTo>
                  <a:lnTo>
                    <a:pt x="230078" y="1313"/>
                  </a:lnTo>
                  <a:lnTo>
                    <a:pt x="217020" y="4143"/>
                  </a:lnTo>
                  <a:lnTo>
                    <a:pt x="205168" y="8177"/>
                  </a:lnTo>
                  <a:lnTo>
                    <a:pt x="194495" y="13109"/>
                  </a:lnTo>
                  <a:lnTo>
                    <a:pt x="184818" y="18690"/>
                  </a:lnTo>
                  <a:lnTo>
                    <a:pt x="175916" y="24727"/>
                  </a:lnTo>
                  <a:lnTo>
                    <a:pt x="167586" y="31085"/>
                  </a:lnTo>
                  <a:lnTo>
                    <a:pt x="159667" y="37827"/>
                  </a:lnTo>
                  <a:lnTo>
                    <a:pt x="152034" y="45192"/>
                  </a:lnTo>
                  <a:lnTo>
                    <a:pt x="144599" y="53256"/>
                  </a:lnTo>
                  <a:lnTo>
                    <a:pt x="137300" y="61792"/>
                  </a:lnTo>
                  <a:lnTo>
                    <a:pt x="130092" y="70368"/>
                  </a:lnTo>
                  <a:lnTo>
                    <a:pt x="122947" y="78738"/>
                  </a:lnTo>
                  <a:lnTo>
                    <a:pt x="115844" y="87155"/>
                  </a:lnTo>
                  <a:lnTo>
                    <a:pt x="108768" y="96251"/>
                  </a:lnTo>
                  <a:lnTo>
                    <a:pt x="101716" y="106332"/>
                  </a:lnTo>
                  <a:lnTo>
                    <a:pt x="94844" y="117222"/>
                  </a:lnTo>
                  <a:lnTo>
                    <a:pt x="88457" y="128457"/>
                  </a:lnTo>
                  <a:lnTo>
                    <a:pt x="82680" y="139725"/>
                  </a:lnTo>
                  <a:lnTo>
                    <a:pt x="77478" y="151055"/>
                  </a:lnTo>
                  <a:lnTo>
                    <a:pt x="72751" y="162720"/>
                  </a:lnTo>
                  <a:lnTo>
                    <a:pt x="68380" y="174862"/>
                  </a:lnTo>
                  <a:lnTo>
                    <a:pt x="64104" y="187473"/>
                  </a:lnTo>
                  <a:lnTo>
                    <a:pt x="59540" y="200478"/>
                  </a:lnTo>
                  <a:lnTo>
                    <a:pt x="54505" y="213786"/>
                  </a:lnTo>
                  <a:lnTo>
                    <a:pt x="49156" y="227318"/>
                  </a:lnTo>
                  <a:lnTo>
                    <a:pt x="43873" y="241008"/>
                  </a:lnTo>
                  <a:lnTo>
                    <a:pt x="38876" y="254814"/>
                  </a:lnTo>
                  <a:lnTo>
                    <a:pt x="34217" y="268865"/>
                  </a:lnTo>
                  <a:lnTo>
                    <a:pt x="29862" y="283444"/>
                  </a:lnTo>
                  <a:lnTo>
                    <a:pt x="25753" y="298658"/>
                  </a:lnTo>
                  <a:lnTo>
                    <a:pt x="21995" y="314300"/>
                  </a:lnTo>
                  <a:lnTo>
                    <a:pt x="18843" y="329953"/>
                  </a:lnTo>
                  <a:lnTo>
                    <a:pt x="16383" y="345377"/>
                  </a:lnTo>
                  <a:lnTo>
                    <a:pt x="14392" y="360666"/>
                  </a:lnTo>
                  <a:lnTo>
                    <a:pt x="12439" y="376151"/>
                  </a:lnTo>
                  <a:lnTo>
                    <a:pt x="10276" y="392013"/>
                  </a:lnTo>
                  <a:lnTo>
                    <a:pt x="7991" y="408278"/>
                  </a:lnTo>
                  <a:lnTo>
                    <a:pt x="5910" y="424889"/>
                  </a:lnTo>
                  <a:lnTo>
                    <a:pt x="4213" y="441772"/>
                  </a:lnTo>
                  <a:lnTo>
                    <a:pt x="2922" y="458856"/>
                  </a:lnTo>
                  <a:lnTo>
                    <a:pt x="1980" y="476086"/>
                  </a:lnTo>
                  <a:lnTo>
                    <a:pt x="1313" y="493416"/>
                  </a:lnTo>
                  <a:lnTo>
                    <a:pt x="848" y="510817"/>
                  </a:lnTo>
                  <a:lnTo>
                    <a:pt x="528" y="528265"/>
                  </a:lnTo>
                  <a:lnTo>
                    <a:pt x="310" y="545746"/>
                  </a:lnTo>
                  <a:lnTo>
                    <a:pt x="162" y="563249"/>
                  </a:lnTo>
                  <a:lnTo>
                    <a:pt x="62" y="580766"/>
                  </a:lnTo>
                  <a:lnTo>
                    <a:pt x="0" y="598289"/>
                  </a:lnTo>
                  <a:lnTo>
                    <a:pt x="128" y="615650"/>
                  </a:lnTo>
                  <a:lnTo>
                    <a:pt x="746" y="632541"/>
                  </a:lnTo>
                  <a:lnTo>
                    <a:pt x="1979" y="648834"/>
                  </a:lnTo>
                  <a:lnTo>
                    <a:pt x="3791" y="664724"/>
                  </a:lnTo>
                  <a:lnTo>
                    <a:pt x="6079" y="680621"/>
                  </a:lnTo>
                  <a:lnTo>
                    <a:pt x="8728" y="696759"/>
                  </a:lnTo>
                  <a:lnTo>
                    <a:pt x="11643" y="713040"/>
                  </a:lnTo>
                  <a:lnTo>
                    <a:pt x="14745" y="729131"/>
                  </a:lnTo>
                  <a:lnTo>
                    <a:pt x="17982" y="744846"/>
                  </a:lnTo>
                  <a:lnTo>
                    <a:pt x="21476" y="760163"/>
                  </a:lnTo>
                  <a:lnTo>
                    <a:pt x="25508" y="775134"/>
                  </a:lnTo>
                  <a:lnTo>
                    <a:pt x="30182" y="789834"/>
                  </a:lnTo>
                  <a:lnTo>
                    <a:pt x="35287" y="804333"/>
                  </a:lnTo>
                  <a:lnTo>
                    <a:pt x="40407" y="818689"/>
                  </a:lnTo>
                  <a:lnTo>
                    <a:pt x="45298" y="832939"/>
                  </a:lnTo>
                  <a:lnTo>
                    <a:pt x="50056" y="846951"/>
                  </a:lnTo>
                  <a:lnTo>
                    <a:pt x="55010" y="860439"/>
                  </a:lnTo>
                  <a:lnTo>
                    <a:pt x="60343" y="873290"/>
                  </a:lnTo>
                  <a:lnTo>
                    <a:pt x="66078" y="885548"/>
                  </a:lnTo>
                  <a:lnTo>
                    <a:pt x="72161" y="897319"/>
                  </a:lnTo>
                  <a:lnTo>
                    <a:pt x="78515" y="908717"/>
                  </a:lnTo>
                  <a:lnTo>
                    <a:pt x="85071" y="919677"/>
                  </a:lnTo>
                  <a:lnTo>
                    <a:pt x="91772" y="929971"/>
                  </a:lnTo>
                  <a:lnTo>
                    <a:pt x="98574" y="939527"/>
                  </a:lnTo>
                  <a:lnTo>
                    <a:pt x="105446" y="948420"/>
                  </a:lnTo>
                  <a:lnTo>
                    <a:pt x="112365" y="956781"/>
                  </a:lnTo>
                  <a:lnTo>
                    <a:pt x="119327" y="964734"/>
                  </a:lnTo>
                  <a:lnTo>
                    <a:pt x="126647" y="972229"/>
                  </a:lnTo>
                  <a:lnTo>
                    <a:pt x="134932" y="979044"/>
                  </a:lnTo>
                  <a:lnTo>
                    <a:pt x="144442" y="985106"/>
                  </a:lnTo>
                  <a:lnTo>
                    <a:pt x="155271" y="990330"/>
                  </a:lnTo>
                  <a:lnTo>
                    <a:pt x="167523" y="994542"/>
                  </a:lnTo>
                  <a:lnTo>
                    <a:pt x="181097" y="997738"/>
                  </a:lnTo>
                  <a:lnTo>
                    <a:pt x="195601" y="999902"/>
                  </a:lnTo>
                  <a:lnTo>
                    <a:pt x="210474" y="1000914"/>
                  </a:lnTo>
                  <a:lnTo>
                    <a:pt x="225358" y="1000807"/>
                  </a:lnTo>
                  <a:lnTo>
                    <a:pt x="239942" y="999432"/>
                  </a:lnTo>
                  <a:lnTo>
                    <a:pt x="253889" y="996382"/>
                  </a:lnTo>
                  <a:lnTo>
                    <a:pt x="267087" y="991587"/>
                  </a:lnTo>
                  <a:lnTo>
                    <a:pt x="279764" y="985266"/>
                  </a:lnTo>
                  <a:lnTo>
                    <a:pt x="292357" y="977735"/>
                  </a:lnTo>
                  <a:lnTo>
                    <a:pt x="305128" y="969301"/>
                  </a:lnTo>
                  <a:lnTo>
                    <a:pt x="317996" y="960216"/>
                  </a:lnTo>
                  <a:lnTo>
                    <a:pt x="330644" y="950674"/>
                  </a:lnTo>
                  <a:lnTo>
                    <a:pt x="342880" y="940827"/>
                  </a:lnTo>
                  <a:lnTo>
                    <a:pt x="354238" y="931233"/>
                  </a:lnTo>
                  <a:lnTo>
                    <a:pt x="365010" y="921912"/>
                  </a:lnTo>
                  <a:lnTo>
                    <a:pt x="376139" y="912047"/>
                  </a:lnTo>
                  <a:lnTo>
                    <a:pt x="389414" y="900071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13143" y="1767021"/>
              <a:ext cx="239195" cy="369752"/>
            </a:xfrm>
            <a:custGeom>
              <a:avLst/>
              <a:gdLst/>
              <a:ahLst/>
              <a:cxnLst/>
              <a:rect l="0" t="0" r="0" b="0"/>
              <a:pathLst>
                <a:path w="239195" h="369752">
                  <a:moveTo>
                    <a:pt x="134860" y="41708"/>
                  </a:moveTo>
                  <a:lnTo>
                    <a:pt x="128925" y="36042"/>
                  </a:lnTo>
                  <a:lnTo>
                    <a:pt x="122720" y="32398"/>
                  </a:lnTo>
                  <a:lnTo>
                    <a:pt x="115624" y="30498"/>
                  </a:lnTo>
                  <a:lnTo>
                    <a:pt x="107685" y="30342"/>
                  </a:lnTo>
                  <a:lnTo>
                    <a:pt x="99038" y="32258"/>
                  </a:lnTo>
                  <a:lnTo>
                    <a:pt x="89848" y="36236"/>
                  </a:lnTo>
                  <a:lnTo>
                    <a:pt x="80421" y="41982"/>
                  </a:lnTo>
                  <a:lnTo>
                    <a:pt x="71180" y="49114"/>
                  </a:lnTo>
                  <a:lnTo>
                    <a:pt x="62340" y="57279"/>
                  </a:lnTo>
                  <a:lnTo>
                    <a:pt x="53932" y="66351"/>
                  </a:lnTo>
                  <a:lnTo>
                    <a:pt x="45900" y="76416"/>
                  </a:lnTo>
                  <a:lnTo>
                    <a:pt x="38166" y="87449"/>
                  </a:lnTo>
                  <a:lnTo>
                    <a:pt x="30818" y="99467"/>
                  </a:lnTo>
                  <a:lnTo>
                    <a:pt x="24102" y="112599"/>
                  </a:lnTo>
                  <a:lnTo>
                    <a:pt x="18106" y="126807"/>
                  </a:lnTo>
                  <a:lnTo>
                    <a:pt x="12926" y="141926"/>
                  </a:lnTo>
                  <a:lnTo>
                    <a:pt x="8744" y="157752"/>
                  </a:lnTo>
                  <a:lnTo>
                    <a:pt x="5562" y="174098"/>
                  </a:lnTo>
                  <a:lnTo>
                    <a:pt x="3239" y="190649"/>
                  </a:lnTo>
                  <a:lnTo>
                    <a:pt x="1588" y="206987"/>
                  </a:lnTo>
                  <a:lnTo>
                    <a:pt x="447" y="222901"/>
                  </a:lnTo>
                  <a:lnTo>
                    <a:pt x="0" y="238367"/>
                  </a:lnTo>
                  <a:lnTo>
                    <a:pt x="757" y="253446"/>
                  </a:lnTo>
                  <a:lnTo>
                    <a:pt x="2892" y="268217"/>
                  </a:lnTo>
                  <a:lnTo>
                    <a:pt x="6123" y="282596"/>
                  </a:lnTo>
                  <a:lnTo>
                    <a:pt x="9902" y="296339"/>
                  </a:lnTo>
                  <a:lnTo>
                    <a:pt x="13858" y="309355"/>
                  </a:lnTo>
                  <a:lnTo>
                    <a:pt x="18140" y="321385"/>
                  </a:lnTo>
                  <a:lnTo>
                    <a:pt x="23299" y="331940"/>
                  </a:lnTo>
                  <a:lnTo>
                    <a:pt x="29589" y="340889"/>
                  </a:lnTo>
                  <a:lnTo>
                    <a:pt x="37119" y="348407"/>
                  </a:lnTo>
                  <a:lnTo>
                    <a:pt x="46009" y="354781"/>
                  </a:lnTo>
                  <a:lnTo>
                    <a:pt x="56181" y="360286"/>
                  </a:lnTo>
                  <a:lnTo>
                    <a:pt x="67419" y="364833"/>
                  </a:lnTo>
                  <a:lnTo>
                    <a:pt x="79479" y="367992"/>
                  </a:lnTo>
                  <a:lnTo>
                    <a:pt x="92139" y="369632"/>
                  </a:lnTo>
                  <a:lnTo>
                    <a:pt x="105061" y="369751"/>
                  </a:lnTo>
                  <a:lnTo>
                    <a:pt x="117809" y="368311"/>
                  </a:lnTo>
                  <a:lnTo>
                    <a:pt x="130155" y="365442"/>
                  </a:lnTo>
                  <a:lnTo>
                    <a:pt x="141901" y="361075"/>
                  </a:lnTo>
                  <a:lnTo>
                    <a:pt x="152798" y="354870"/>
                  </a:lnTo>
                  <a:lnTo>
                    <a:pt x="162795" y="346807"/>
                  </a:lnTo>
                  <a:lnTo>
                    <a:pt x="172000" y="337140"/>
                  </a:lnTo>
                  <a:lnTo>
                    <a:pt x="180578" y="326210"/>
                  </a:lnTo>
                  <a:lnTo>
                    <a:pt x="188687" y="314341"/>
                  </a:lnTo>
                  <a:lnTo>
                    <a:pt x="196457" y="301796"/>
                  </a:lnTo>
                  <a:lnTo>
                    <a:pt x="203988" y="288777"/>
                  </a:lnTo>
                  <a:lnTo>
                    <a:pt x="211346" y="275425"/>
                  </a:lnTo>
                  <a:lnTo>
                    <a:pt x="218254" y="261680"/>
                  </a:lnTo>
                  <a:lnTo>
                    <a:pt x="224135" y="247308"/>
                  </a:lnTo>
                  <a:lnTo>
                    <a:pt x="228754" y="232227"/>
                  </a:lnTo>
                  <a:lnTo>
                    <a:pt x="232192" y="216505"/>
                  </a:lnTo>
                  <a:lnTo>
                    <a:pt x="234666" y="200264"/>
                  </a:lnTo>
                  <a:lnTo>
                    <a:pt x="236405" y="183638"/>
                  </a:lnTo>
                  <a:lnTo>
                    <a:pt x="237609" y="166897"/>
                  </a:lnTo>
                  <a:lnTo>
                    <a:pt x="238433" y="150430"/>
                  </a:lnTo>
                  <a:lnTo>
                    <a:pt x="238989" y="134435"/>
                  </a:lnTo>
                  <a:lnTo>
                    <a:pt x="239194" y="119084"/>
                  </a:lnTo>
                  <a:lnTo>
                    <a:pt x="238802" y="104616"/>
                  </a:lnTo>
                  <a:lnTo>
                    <a:pt x="237715" y="91067"/>
                  </a:lnTo>
                  <a:lnTo>
                    <a:pt x="235831" y="78324"/>
                  </a:lnTo>
                  <a:lnTo>
                    <a:pt x="232963" y="66218"/>
                  </a:lnTo>
                  <a:lnTo>
                    <a:pt x="229101" y="54596"/>
                  </a:lnTo>
                  <a:lnTo>
                    <a:pt x="224218" y="43654"/>
                  </a:lnTo>
                  <a:lnTo>
                    <a:pt x="218192" y="33904"/>
                  </a:lnTo>
                  <a:lnTo>
                    <a:pt x="211064" y="25530"/>
                  </a:lnTo>
                  <a:lnTo>
                    <a:pt x="203007" y="18415"/>
                  </a:lnTo>
                  <a:lnTo>
                    <a:pt x="194229" y="12320"/>
                  </a:lnTo>
                  <a:lnTo>
                    <a:pt x="184923" y="7010"/>
                  </a:lnTo>
                  <a:lnTo>
                    <a:pt x="175404" y="2765"/>
                  </a:lnTo>
                  <a:lnTo>
                    <a:pt x="166095" y="342"/>
                  </a:lnTo>
                  <a:lnTo>
                    <a:pt x="157210" y="0"/>
                  </a:lnTo>
                  <a:lnTo>
                    <a:pt x="148884" y="1241"/>
                  </a:lnTo>
                  <a:lnTo>
                    <a:pt x="140338" y="3188"/>
                  </a:lnTo>
                  <a:lnTo>
                    <a:pt x="129708" y="6014"/>
                  </a:lnTo>
                  <a:lnTo>
                    <a:pt x="113803" y="10123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58573" y="1751156"/>
              <a:ext cx="221099" cy="352372"/>
            </a:xfrm>
            <a:custGeom>
              <a:avLst/>
              <a:gdLst/>
              <a:ahLst/>
              <a:cxnLst/>
              <a:rect l="0" t="0" r="0" b="0"/>
              <a:pathLst>
                <a:path w="221099" h="352372">
                  <a:moveTo>
                    <a:pt x="0" y="110216"/>
                  </a:moveTo>
                  <a:lnTo>
                    <a:pt x="0" y="122018"/>
                  </a:lnTo>
                  <a:lnTo>
                    <a:pt x="0" y="133787"/>
                  </a:lnTo>
                  <a:lnTo>
                    <a:pt x="0" y="146682"/>
                  </a:lnTo>
                  <a:lnTo>
                    <a:pt x="0" y="160703"/>
                  </a:lnTo>
                  <a:lnTo>
                    <a:pt x="0" y="175680"/>
                  </a:lnTo>
                  <a:lnTo>
                    <a:pt x="4" y="191402"/>
                  </a:lnTo>
                  <a:lnTo>
                    <a:pt x="177" y="207678"/>
                  </a:lnTo>
                  <a:lnTo>
                    <a:pt x="826" y="224350"/>
                  </a:lnTo>
                  <a:lnTo>
                    <a:pt x="2074" y="241296"/>
                  </a:lnTo>
                  <a:lnTo>
                    <a:pt x="3727" y="258266"/>
                  </a:lnTo>
                  <a:lnTo>
                    <a:pt x="5375" y="274892"/>
                  </a:lnTo>
                  <a:lnTo>
                    <a:pt x="6782" y="290999"/>
                  </a:lnTo>
                  <a:lnTo>
                    <a:pt x="8048" y="306424"/>
                  </a:lnTo>
                  <a:lnTo>
                    <a:pt x="9504" y="320944"/>
                  </a:lnTo>
                  <a:lnTo>
                    <a:pt x="11295" y="334461"/>
                  </a:lnTo>
                  <a:lnTo>
                    <a:pt x="12040" y="344732"/>
                  </a:lnTo>
                  <a:lnTo>
                    <a:pt x="10544" y="348461"/>
                  </a:lnTo>
                  <a:lnTo>
                    <a:pt x="8269" y="345894"/>
                  </a:lnTo>
                  <a:lnTo>
                    <a:pt x="6118" y="338561"/>
                  </a:lnTo>
                  <a:lnTo>
                    <a:pt x="4375" y="327730"/>
                  </a:lnTo>
                  <a:lnTo>
                    <a:pt x="3062" y="314156"/>
                  </a:lnTo>
                  <a:lnTo>
                    <a:pt x="2113" y="298449"/>
                  </a:lnTo>
                  <a:lnTo>
                    <a:pt x="1444" y="281144"/>
                  </a:lnTo>
                  <a:lnTo>
                    <a:pt x="980" y="262682"/>
                  </a:lnTo>
                  <a:lnTo>
                    <a:pt x="662" y="243405"/>
                  </a:lnTo>
                  <a:lnTo>
                    <a:pt x="445" y="223728"/>
                  </a:lnTo>
                  <a:lnTo>
                    <a:pt x="299" y="204134"/>
                  </a:lnTo>
                  <a:lnTo>
                    <a:pt x="204" y="184880"/>
                  </a:lnTo>
                  <a:lnTo>
                    <a:pt x="311" y="166017"/>
                  </a:lnTo>
                  <a:lnTo>
                    <a:pt x="915" y="147504"/>
                  </a:lnTo>
                  <a:lnTo>
                    <a:pt x="2138" y="129278"/>
                  </a:lnTo>
                  <a:lnTo>
                    <a:pt x="3944" y="111595"/>
                  </a:lnTo>
                  <a:lnTo>
                    <a:pt x="6228" y="95014"/>
                  </a:lnTo>
                  <a:lnTo>
                    <a:pt x="8879" y="79751"/>
                  </a:lnTo>
                  <a:lnTo>
                    <a:pt x="11964" y="65874"/>
                  </a:lnTo>
                  <a:lnTo>
                    <a:pt x="15713" y="53465"/>
                  </a:lnTo>
                  <a:lnTo>
                    <a:pt x="20202" y="42417"/>
                  </a:lnTo>
                  <a:lnTo>
                    <a:pt x="25522" y="32658"/>
                  </a:lnTo>
                  <a:lnTo>
                    <a:pt x="31850" y="24233"/>
                  </a:lnTo>
                  <a:lnTo>
                    <a:pt x="39188" y="17047"/>
                  </a:lnTo>
                  <a:lnTo>
                    <a:pt x="47557" y="11048"/>
                  </a:lnTo>
                  <a:lnTo>
                    <a:pt x="57078" y="6309"/>
                  </a:lnTo>
                  <a:lnTo>
                    <a:pt x="67696" y="2758"/>
                  </a:lnTo>
                  <a:lnTo>
                    <a:pt x="78910" y="525"/>
                  </a:lnTo>
                  <a:lnTo>
                    <a:pt x="89897" y="0"/>
                  </a:lnTo>
                  <a:lnTo>
                    <a:pt x="100212" y="1245"/>
                  </a:lnTo>
                  <a:lnTo>
                    <a:pt x="109933" y="4200"/>
                  </a:lnTo>
                  <a:lnTo>
                    <a:pt x="119454" y="8850"/>
                  </a:lnTo>
                  <a:lnTo>
                    <a:pt x="129038" y="15024"/>
                  </a:lnTo>
                  <a:lnTo>
                    <a:pt x="138457" y="22761"/>
                  </a:lnTo>
                  <a:lnTo>
                    <a:pt x="147110" y="32382"/>
                  </a:lnTo>
                  <a:lnTo>
                    <a:pt x="154712" y="43891"/>
                  </a:lnTo>
                  <a:lnTo>
                    <a:pt x="161292" y="57025"/>
                  </a:lnTo>
                  <a:lnTo>
                    <a:pt x="167021" y="71436"/>
                  </a:lnTo>
                  <a:lnTo>
                    <a:pt x="172095" y="86792"/>
                  </a:lnTo>
                  <a:lnTo>
                    <a:pt x="176690" y="102661"/>
                  </a:lnTo>
                  <a:lnTo>
                    <a:pt x="180944" y="118533"/>
                  </a:lnTo>
                  <a:lnTo>
                    <a:pt x="184955" y="134135"/>
                  </a:lnTo>
                  <a:lnTo>
                    <a:pt x="188635" y="149560"/>
                  </a:lnTo>
                  <a:lnTo>
                    <a:pt x="191727" y="165143"/>
                  </a:lnTo>
                  <a:lnTo>
                    <a:pt x="194143" y="181071"/>
                  </a:lnTo>
                  <a:lnTo>
                    <a:pt x="196104" y="197211"/>
                  </a:lnTo>
                  <a:lnTo>
                    <a:pt x="198035" y="213207"/>
                  </a:lnTo>
                  <a:lnTo>
                    <a:pt x="200184" y="228859"/>
                  </a:lnTo>
                  <a:lnTo>
                    <a:pt x="202459" y="244134"/>
                  </a:lnTo>
                  <a:lnTo>
                    <a:pt x="204533" y="259077"/>
                  </a:lnTo>
                  <a:lnTo>
                    <a:pt x="206229" y="273750"/>
                  </a:lnTo>
                  <a:lnTo>
                    <a:pt x="207722" y="287998"/>
                  </a:lnTo>
                  <a:lnTo>
                    <a:pt x="209705" y="303059"/>
                  </a:lnTo>
                  <a:lnTo>
                    <a:pt x="213467" y="322493"/>
                  </a:lnTo>
                  <a:lnTo>
                    <a:pt x="221098" y="352371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27028" y="1764031"/>
              <a:ext cx="325043" cy="707995"/>
            </a:xfrm>
            <a:custGeom>
              <a:avLst/>
              <a:gdLst/>
              <a:ahLst/>
              <a:cxnLst/>
              <a:rect l="0" t="0" r="0" b="0"/>
              <a:pathLst>
                <a:path w="325043" h="707995">
                  <a:moveTo>
                    <a:pt x="231627" y="223683"/>
                  </a:moveTo>
                  <a:lnTo>
                    <a:pt x="237428" y="214882"/>
                  </a:lnTo>
                  <a:lnTo>
                    <a:pt x="242352" y="206535"/>
                  </a:lnTo>
                  <a:lnTo>
                    <a:pt x="246855" y="197832"/>
                  </a:lnTo>
                  <a:lnTo>
                    <a:pt x="251075" y="188538"/>
                  </a:lnTo>
                  <a:lnTo>
                    <a:pt x="255089" y="178395"/>
                  </a:lnTo>
                  <a:lnTo>
                    <a:pt x="258951" y="167349"/>
                  </a:lnTo>
                  <a:lnTo>
                    <a:pt x="262703" y="155509"/>
                  </a:lnTo>
                  <a:lnTo>
                    <a:pt x="266378" y="143039"/>
                  </a:lnTo>
                  <a:lnTo>
                    <a:pt x="269991" y="130101"/>
                  </a:lnTo>
                  <a:lnTo>
                    <a:pt x="273231" y="116992"/>
                  </a:lnTo>
                  <a:lnTo>
                    <a:pt x="275496" y="104118"/>
                  </a:lnTo>
                  <a:lnTo>
                    <a:pt x="276528" y="91683"/>
                  </a:lnTo>
                  <a:lnTo>
                    <a:pt x="276237" y="79707"/>
                  </a:lnTo>
                  <a:lnTo>
                    <a:pt x="274520" y="68124"/>
                  </a:lnTo>
                  <a:lnTo>
                    <a:pt x="271475" y="56854"/>
                  </a:lnTo>
                  <a:lnTo>
                    <a:pt x="267329" y="45979"/>
                  </a:lnTo>
                  <a:lnTo>
                    <a:pt x="262337" y="35741"/>
                  </a:lnTo>
                  <a:lnTo>
                    <a:pt x="256712" y="26232"/>
                  </a:lnTo>
                  <a:lnTo>
                    <a:pt x="250140" y="17709"/>
                  </a:lnTo>
                  <a:lnTo>
                    <a:pt x="241834" y="10663"/>
                  </a:lnTo>
                  <a:lnTo>
                    <a:pt x="231509" y="5231"/>
                  </a:lnTo>
                  <a:lnTo>
                    <a:pt x="219659" y="1568"/>
                  </a:lnTo>
                  <a:lnTo>
                    <a:pt x="207249" y="0"/>
                  </a:lnTo>
                  <a:lnTo>
                    <a:pt x="194908" y="506"/>
                  </a:lnTo>
                  <a:lnTo>
                    <a:pt x="183048" y="2946"/>
                  </a:lnTo>
                  <a:lnTo>
                    <a:pt x="172018" y="7242"/>
                  </a:lnTo>
                  <a:lnTo>
                    <a:pt x="161902" y="13170"/>
                  </a:lnTo>
                  <a:lnTo>
                    <a:pt x="152603" y="20572"/>
                  </a:lnTo>
                  <a:lnTo>
                    <a:pt x="143955" y="29434"/>
                  </a:lnTo>
                  <a:lnTo>
                    <a:pt x="135801" y="39615"/>
                  </a:lnTo>
                  <a:lnTo>
                    <a:pt x="128169" y="50874"/>
                  </a:lnTo>
                  <a:lnTo>
                    <a:pt x="121261" y="62956"/>
                  </a:lnTo>
                  <a:lnTo>
                    <a:pt x="115135" y="75638"/>
                  </a:lnTo>
                  <a:lnTo>
                    <a:pt x="109868" y="88746"/>
                  </a:lnTo>
                  <a:lnTo>
                    <a:pt x="105629" y="102152"/>
                  </a:lnTo>
                  <a:lnTo>
                    <a:pt x="102412" y="115762"/>
                  </a:lnTo>
                  <a:lnTo>
                    <a:pt x="100235" y="129512"/>
                  </a:lnTo>
                  <a:lnTo>
                    <a:pt x="99216" y="143356"/>
                  </a:lnTo>
                  <a:lnTo>
                    <a:pt x="99307" y="157260"/>
                  </a:lnTo>
                  <a:lnTo>
                    <a:pt x="100332" y="171038"/>
                  </a:lnTo>
                  <a:lnTo>
                    <a:pt x="102084" y="184370"/>
                  </a:lnTo>
                  <a:lnTo>
                    <a:pt x="104375" y="197115"/>
                  </a:lnTo>
                  <a:lnTo>
                    <a:pt x="107217" y="209302"/>
                  </a:lnTo>
                  <a:lnTo>
                    <a:pt x="110802" y="221026"/>
                  </a:lnTo>
                  <a:lnTo>
                    <a:pt x="115177" y="232392"/>
                  </a:lnTo>
                  <a:lnTo>
                    <a:pt x="120250" y="243331"/>
                  </a:lnTo>
                  <a:lnTo>
                    <a:pt x="125880" y="253611"/>
                  </a:lnTo>
                  <a:lnTo>
                    <a:pt x="131932" y="263154"/>
                  </a:lnTo>
                  <a:lnTo>
                    <a:pt x="138453" y="271868"/>
                  </a:lnTo>
                  <a:lnTo>
                    <a:pt x="145663" y="279575"/>
                  </a:lnTo>
                  <a:lnTo>
                    <a:pt x="153625" y="286264"/>
                  </a:lnTo>
                  <a:lnTo>
                    <a:pt x="162259" y="291586"/>
                  </a:lnTo>
                  <a:lnTo>
                    <a:pt x="171434" y="294806"/>
                  </a:lnTo>
                  <a:lnTo>
                    <a:pt x="181014" y="295710"/>
                  </a:lnTo>
                  <a:lnTo>
                    <a:pt x="190888" y="294537"/>
                  </a:lnTo>
                  <a:lnTo>
                    <a:pt x="200969" y="291698"/>
                  </a:lnTo>
                  <a:lnTo>
                    <a:pt x="211184" y="287602"/>
                  </a:lnTo>
                  <a:lnTo>
                    <a:pt x="221162" y="282432"/>
                  </a:lnTo>
                  <a:lnTo>
                    <a:pt x="230256" y="276146"/>
                  </a:lnTo>
                  <a:lnTo>
                    <a:pt x="238185" y="268812"/>
                  </a:lnTo>
                  <a:lnTo>
                    <a:pt x="245000" y="260601"/>
                  </a:lnTo>
                  <a:lnTo>
                    <a:pt x="250894" y="251712"/>
                  </a:lnTo>
                  <a:lnTo>
                    <a:pt x="256083" y="242314"/>
                  </a:lnTo>
                  <a:lnTo>
                    <a:pt x="260756" y="232223"/>
                  </a:lnTo>
                  <a:lnTo>
                    <a:pt x="265063" y="220931"/>
                  </a:lnTo>
                  <a:lnTo>
                    <a:pt x="269111" y="208262"/>
                  </a:lnTo>
                  <a:lnTo>
                    <a:pt x="272814" y="194499"/>
                  </a:lnTo>
                  <a:lnTo>
                    <a:pt x="275923" y="180190"/>
                  </a:lnTo>
                  <a:lnTo>
                    <a:pt x="278345" y="165712"/>
                  </a:lnTo>
                  <a:lnTo>
                    <a:pt x="280141" y="151246"/>
                  </a:lnTo>
                  <a:lnTo>
                    <a:pt x="281428" y="136854"/>
                  </a:lnTo>
                  <a:lnTo>
                    <a:pt x="282333" y="122649"/>
                  </a:lnTo>
                  <a:lnTo>
                    <a:pt x="282999" y="112216"/>
                  </a:lnTo>
                  <a:lnTo>
                    <a:pt x="283507" y="110006"/>
                  </a:lnTo>
                  <a:lnTo>
                    <a:pt x="283835" y="114589"/>
                  </a:lnTo>
                  <a:lnTo>
                    <a:pt x="284195" y="123736"/>
                  </a:lnTo>
                  <a:lnTo>
                    <a:pt x="284950" y="135833"/>
                  </a:lnTo>
                  <a:lnTo>
                    <a:pt x="286263" y="149831"/>
                  </a:lnTo>
                  <a:lnTo>
                    <a:pt x="288123" y="165224"/>
                  </a:lnTo>
                  <a:lnTo>
                    <a:pt x="290440" y="181888"/>
                  </a:lnTo>
                  <a:lnTo>
                    <a:pt x="293102" y="199669"/>
                  </a:lnTo>
                  <a:lnTo>
                    <a:pt x="295855" y="218027"/>
                  </a:lnTo>
                  <a:lnTo>
                    <a:pt x="298316" y="236131"/>
                  </a:lnTo>
                  <a:lnTo>
                    <a:pt x="300304" y="253529"/>
                  </a:lnTo>
                  <a:lnTo>
                    <a:pt x="301976" y="269976"/>
                  </a:lnTo>
                  <a:lnTo>
                    <a:pt x="303713" y="285256"/>
                  </a:lnTo>
                  <a:lnTo>
                    <a:pt x="305736" y="299400"/>
                  </a:lnTo>
                  <a:lnTo>
                    <a:pt x="308097" y="313069"/>
                  </a:lnTo>
                  <a:lnTo>
                    <a:pt x="310761" y="327402"/>
                  </a:lnTo>
                  <a:lnTo>
                    <a:pt x="313663" y="342980"/>
                  </a:lnTo>
                  <a:lnTo>
                    <a:pt x="316578" y="359702"/>
                  </a:lnTo>
                  <a:lnTo>
                    <a:pt x="319149" y="377078"/>
                  </a:lnTo>
                  <a:lnTo>
                    <a:pt x="321206" y="394733"/>
                  </a:lnTo>
                  <a:lnTo>
                    <a:pt x="322755" y="412468"/>
                  </a:lnTo>
                  <a:lnTo>
                    <a:pt x="323877" y="430200"/>
                  </a:lnTo>
                  <a:lnTo>
                    <a:pt x="324665" y="447895"/>
                  </a:lnTo>
                  <a:lnTo>
                    <a:pt x="325042" y="465386"/>
                  </a:lnTo>
                  <a:lnTo>
                    <a:pt x="324772" y="482370"/>
                  </a:lnTo>
                  <a:lnTo>
                    <a:pt x="323771" y="498720"/>
                  </a:lnTo>
                  <a:lnTo>
                    <a:pt x="321947" y="514310"/>
                  </a:lnTo>
                  <a:lnTo>
                    <a:pt x="319119" y="528941"/>
                  </a:lnTo>
                  <a:lnTo>
                    <a:pt x="315284" y="542590"/>
                  </a:lnTo>
                  <a:lnTo>
                    <a:pt x="310421" y="555061"/>
                  </a:lnTo>
                  <a:lnTo>
                    <a:pt x="304406" y="565920"/>
                  </a:lnTo>
                  <a:lnTo>
                    <a:pt x="297282" y="575077"/>
                  </a:lnTo>
                  <a:lnTo>
                    <a:pt x="289058" y="582736"/>
                  </a:lnTo>
                  <a:lnTo>
                    <a:pt x="279635" y="589205"/>
                  </a:lnTo>
                  <a:lnTo>
                    <a:pt x="269069" y="594783"/>
                  </a:lnTo>
                  <a:lnTo>
                    <a:pt x="257381" y="599719"/>
                  </a:lnTo>
                  <a:lnTo>
                    <a:pt x="244479" y="604202"/>
                  </a:lnTo>
                  <a:lnTo>
                    <a:pt x="230428" y="608373"/>
                  </a:lnTo>
                  <a:lnTo>
                    <a:pt x="215417" y="612328"/>
                  </a:lnTo>
                  <a:lnTo>
                    <a:pt x="199663" y="616138"/>
                  </a:lnTo>
                  <a:lnTo>
                    <a:pt x="183366" y="619849"/>
                  </a:lnTo>
                  <a:lnTo>
                    <a:pt x="166848" y="623494"/>
                  </a:lnTo>
                  <a:lnTo>
                    <a:pt x="150532" y="627094"/>
                  </a:lnTo>
                  <a:lnTo>
                    <a:pt x="134633" y="630673"/>
                  </a:lnTo>
                  <a:lnTo>
                    <a:pt x="119177" y="634568"/>
                  </a:lnTo>
                  <a:lnTo>
                    <a:pt x="104105" y="639401"/>
                  </a:lnTo>
                  <a:lnTo>
                    <a:pt x="89343" y="645431"/>
                  </a:lnTo>
                  <a:lnTo>
                    <a:pt x="75140" y="652430"/>
                  </a:lnTo>
                  <a:lnTo>
                    <a:pt x="62047" y="659893"/>
                  </a:lnTo>
                  <a:lnTo>
                    <a:pt x="50281" y="667462"/>
                  </a:lnTo>
                  <a:lnTo>
                    <a:pt x="39843" y="674868"/>
                  </a:lnTo>
                  <a:lnTo>
                    <a:pt x="29569" y="682680"/>
                  </a:lnTo>
                  <a:lnTo>
                    <a:pt x="17437" y="692696"/>
                  </a:lnTo>
                  <a:lnTo>
                    <a:pt x="0" y="707994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16583" y="1745558"/>
              <a:ext cx="168457" cy="292860"/>
            </a:xfrm>
            <a:custGeom>
              <a:avLst/>
              <a:gdLst/>
              <a:ahLst/>
              <a:cxnLst/>
              <a:rect l="0" t="0" r="0" b="0"/>
              <a:pathLst>
                <a:path w="168457" h="292860">
                  <a:moveTo>
                    <a:pt x="0" y="126342"/>
                  </a:moveTo>
                  <a:lnTo>
                    <a:pt x="2934" y="138077"/>
                  </a:lnTo>
                  <a:lnTo>
                    <a:pt x="5716" y="149206"/>
                  </a:lnTo>
                  <a:lnTo>
                    <a:pt x="8615" y="160809"/>
                  </a:lnTo>
                  <a:lnTo>
                    <a:pt x="11656" y="173143"/>
                  </a:lnTo>
                  <a:lnTo>
                    <a:pt x="14821" y="186452"/>
                  </a:lnTo>
                  <a:lnTo>
                    <a:pt x="18085" y="200752"/>
                  </a:lnTo>
                  <a:lnTo>
                    <a:pt x="21423" y="215584"/>
                  </a:lnTo>
                  <a:lnTo>
                    <a:pt x="24814" y="230149"/>
                  </a:lnTo>
                  <a:lnTo>
                    <a:pt x="28243" y="244013"/>
                  </a:lnTo>
                  <a:lnTo>
                    <a:pt x="31697" y="257100"/>
                  </a:lnTo>
                  <a:lnTo>
                    <a:pt x="35170" y="269501"/>
                  </a:lnTo>
                  <a:lnTo>
                    <a:pt x="38630" y="281290"/>
                  </a:lnTo>
                  <a:lnTo>
                    <a:pt x="41211" y="290079"/>
                  </a:lnTo>
                  <a:lnTo>
                    <a:pt x="41870" y="292859"/>
                  </a:lnTo>
                  <a:lnTo>
                    <a:pt x="40998" y="290763"/>
                  </a:lnTo>
                  <a:lnTo>
                    <a:pt x="38974" y="285334"/>
                  </a:lnTo>
                  <a:lnTo>
                    <a:pt x="35864" y="277468"/>
                  </a:lnTo>
                  <a:lnTo>
                    <a:pt x="31775" y="267787"/>
                  </a:lnTo>
                  <a:lnTo>
                    <a:pt x="27043" y="256778"/>
                  </a:lnTo>
                  <a:lnTo>
                    <a:pt x="22164" y="244823"/>
                  </a:lnTo>
                  <a:lnTo>
                    <a:pt x="17439" y="232205"/>
                  </a:lnTo>
                  <a:lnTo>
                    <a:pt x="13129" y="219129"/>
                  </a:lnTo>
                  <a:lnTo>
                    <a:pt x="9539" y="205740"/>
                  </a:lnTo>
                  <a:lnTo>
                    <a:pt x="6757" y="192139"/>
                  </a:lnTo>
                  <a:lnTo>
                    <a:pt x="4703" y="178394"/>
                  </a:lnTo>
                  <a:lnTo>
                    <a:pt x="3233" y="164552"/>
                  </a:lnTo>
                  <a:lnTo>
                    <a:pt x="2208" y="150650"/>
                  </a:lnTo>
                  <a:lnTo>
                    <a:pt x="1670" y="136872"/>
                  </a:lnTo>
                  <a:lnTo>
                    <a:pt x="1833" y="123541"/>
                  </a:lnTo>
                  <a:lnTo>
                    <a:pt x="2765" y="110800"/>
                  </a:lnTo>
                  <a:lnTo>
                    <a:pt x="4714" y="98786"/>
                  </a:lnTo>
                  <a:lnTo>
                    <a:pt x="8156" y="87711"/>
                  </a:lnTo>
                  <a:lnTo>
                    <a:pt x="13218" y="77598"/>
                  </a:lnTo>
                  <a:lnTo>
                    <a:pt x="19720" y="68485"/>
                  </a:lnTo>
                  <a:lnTo>
                    <a:pt x="27373" y="60501"/>
                  </a:lnTo>
                  <a:lnTo>
                    <a:pt x="35888" y="53610"/>
                  </a:lnTo>
                  <a:lnTo>
                    <a:pt x="45028" y="47641"/>
                  </a:lnTo>
                  <a:lnTo>
                    <a:pt x="54608" y="42390"/>
                  </a:lnTo>
                  <a:lnTo>
                    <a:pt x="64492" y="37668"/>
                  </a:lnTo>
                  <a:lnTo>
                    <a:pt x="74586" y="33326"/>
                  </a:lnTo>
                  <a:lnTo>
                    <a:pt x="84821" y="29248"/>
                  </a:lnTo>
                  <a:lnTo>
                    <a:pt x="95153" y="25354"/>
                  </a:lnTo>
                  <a:lnTo>
                    <a:pt x="105550" y="21585"/>
                  </a:lnTo>
                  <a:lnTo>
                    <a:pt x="115991" y="17901"/>
                  </a:lnTo>
                  <a:lnTo>
                    <a:pt x="126447" y="14279"/>
                  </a:lnTo>
                  <a:lnTo>
                    <a:pt x="136454" y="10852"/>
                  </a:lnTo>
                  <a:lnTo>
                    <a:pt x="146098" y="7566"/>
                  </a:lnTo>
                  <a:lnTo>
                    <a:pt x="156226" y="4132"/>
                  </a:lnTo>
                  <a:lnTo>
                    <a:pt x="168456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59142" y="1735030"/>
              <a:ext cx="198966" cy="376866"/>
            </a:xfrm>
            <a:custGeom>
              <a:avLst/>
              <a:gdLst/>
              <a:ahLst/>
              <a:cxnLst/>
              <a:rect l="0" t="0" r="0" b="0"/>
              <a:pathLst>
                <a:path w="198966" h="376866">
                  <a:moveTo>
                    <a:pt x="10125" y="21057"/>
                  </a:moveTo>
                  <a:lnTo>
                    <a:pt x="7259" y="32792"/>
                  </a:lnTo>
                  <a:lnTo>
                    <a:pt x="5117" y="43921"/>
                  </a:lnTo>
                  <a:lnTo>
                    <a:pt x="3513" y="55519"/>
                  </a:lnTo>
                  <a:lnTo>
                    <a:pt x="2333" y="67680"/>
                  </a:lnTo>
                  <a:lnTo>
                    <a:pt x="1484" y="80340"/>
                  </a:lnTo>
                  <a:lnTo>
                    <a:pt x="887" y="93401"/>
                  </a:lnTo>
                  <a:lnTo>
                    <a:pt x="473" y="106926"/>
                  </a:lnTo>
                  <a:lnTo>
                    <a:pt x="188" y="121139"/>
                  </a:lnTo>
                  <a:lnTo>
                    <a:pt x="0" y="136103"/>
                  </a:lnTo>
                  <a:lnTo>
                    <a:pt x="42" y="151575"/>
                  </a:lnTo>
                  <a:lnTo>
                    <a:pt x="602" y="167113"/>
                  </a:lnTo>
                  <a:lnTo>
                    <a:pt x="1796" y="182450"/>
                  </a:lnTo>
                  <a:lnTo>
                    <a:pt x="3582" y="197341"/>
                  </a:lnTo>
                  <a:lnTo>
                    <a:pt x="5852" y="211494"/>
                  </a:lnTo>
                  <a:lnTo>
                    <a:pt x="8494" y="224832"/>
                  </a:lnTo>
                  <a:lnTo>
                    <a:pt x="11573" y="237602"/>
                  </a:lnTo>
                  <a:lnTo>
                    <a:pt x="15319" y="250258"/>
                  </a:lnTo>
                  <a:lnTo>
                    <a:pt x="19800" y="263075"/>
                  </a:lnTo>
                  <a:lnTo>
                    <a:pt x="24945" y="276144"/>
                  </a:lnTo>
                  <a:lnTo>
                    <a:pt x="30624" y="289458"/>
                  </a:lnTo>
                  <a:lnTo>
                    <a:pt x="36708" y="302965"/>
                  </a:lnTo>
                  <a:lnTo>
                    <a:pt x="43251" y="316290"/>
                  </a:lnTo>
                  <a:lnTo>
                    <a:pt x="50474" y="328778"/>
                  </a:lnTo>
                  <a:lnTo>
                    <a:pt x="58446" y="340130"/>
                  </a:lnTo>
                  <a:lnTo>
                    <a:pt x="67087" y="350226"/>
                  </a:lnTo>
                  <a:lnTo>
                    <a:pt x="76265" y="358943"/>
                  </a:lnTo>
                  <a:lnTo>
                    <a:pt x="85844" y="366348"/>
                  </a:lnTo>
                  <a:lnTo>
                    <a:pt x="95547" y="372169"/>
                  </a:lnTo>
                  <a:lnTo>
                    <a:pt x="104980" y="375732"/>
                  </a:lnTo>
                  <a:lnTo>
                    <a:pt x="113952" y="376865"/>
                  </a:lnTo>
                  <a:lnTo>
                    <a:pt x="122451" y="375678"/>
                  </a:lnTo>
                  <a:lnTo>
                    <a:pt x="130546" y="372298"/>
                  </a:lnTo>
                  <a:lnTo>
                    <a:pt x="138325" y="367021"/>
                  </a:lnTo>
                  <a:lnTo>
                    <a:pt x="145874" y="360073"/>
                  </a:lnTo>
                  <a:lnTo>
                    <a:pt x="153257" y="351524"/>
                  </a:lnTo>
                  <a:lnTo>
                    <a:pt x="160519" y="341555"/>
                  </a:lnTo>
                  <a:lnTo>
                    <a:pt x="167532" y="330440"/>
                  </a:lnTo>
                  <a:lnTo>
                    <a:pt x="174016" y="318456"/>
                  </a:lnTo>
                  <a:lnTo>
                    <a:pt x="179853" y="305835"/>
                  </a:lnTo>
                  <a:lnTo>
                    <a:pt x="184925" y="292598"/>
                  </a:lnTo>
                  <a:lnTo>
                    <a:pt x="189033" y="278574"/>
                  </a:lnTo>
                  <a:lnTo>
                    <a:pt x="192166" y="263730"/>
                  </a:lnTo>
                  <a:lnTo>
                    <a:pt x="194456" y="248168"/>
                  </a:lnTo>
                  <a:lnTo>
                    <a:pt x="196085" y="232035"/>
                  </a:lnTo>
                  <a:lnTo>
                    <a:pt x="197221" y="215477"/>
                  </a:lnTo>
                  <a:lnTo>
                    <a:pt x="198003" y="198612"/>
                  </a:lnTo>
                  <a:lnTo>
                    <a:pt x="198536" y="181530"/>
                  </a:lnTo>
                  <a:lnTo>
                    <a:pt x="198893" y="164303"/>
                  </a:lnTo>
                  <a:lnTo>
                    <a:pt x="198965" y="147142"/>
                  </a:lnTo>
                  <a:lnTo>
                    <a:pt x="198480" y="130386"/>
                  </a:lnTo>
                  <a:lnTo>
                    <a:pt x="197337" y="114193"/>
                  </a:lnTo>
                  <a:lnTo>
                    <a:pt x="195585" y="98708"/>
                  </a:lnTo>
                  <a:lnTo>
                    <a:pt x="193338" y="84149"/>
                  </a:lnTo>
                  <a:lnTo>
                    <a:pt x="190720" y="70544"/>
                  </a:lnTo>
                  <a:lnTo>
                    <a:pt x="187985" y="57834"/>
                  </a:lnTo>
                  <a:lnTo>
                    <a:pt x="185247" y="44503"/>
                  </a:lnTo>
                  <a:lnTo>
                    <a:pt x="182268" y="27143"/>
                  </a:lnTo>
                  <a:lnTo>
                    <a:pt x="178581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21950" y="1711474"/>
              <a:ext cx="242157" cy="315383"/>
            </a:xfrm>
            <a:custGeom>
              <a:avLst/>
              <a:gdLst/>
              <a:ahLst/>
              <a:cxnLst/>
              <a:rect l="0" t="0" r="0" b="0"/>
              <a:pathLst>
                <a:path w="242157" h="315383">
                  <a:moveTo>
                    <a:pt x="0" y="118312"/>
                  </a:moveTo>
                  <a:lnTo>
                    <a:pt x="5935" y="124180"/>
                  </a:lnTo>
                  <a:lnTo>
                    <a:pt x="12140" y="129745"/>
                  </a:lnTo>
                  <a:lnTo>
                    <a:pt x="19236" y="135539"/>
                  </a:lnTo>
                  <a:lnTo>
                    <a:pt x="27176" y="141447"/>
                  </a:lnTo>
                  <a:lnTo>
                    <a:pt x="35822" y="147129"/>
                  </a:lnTo>
                  <a:lnTo>
                    <a:pt x="45022" y="152399"/>
                  </a:lnTo>
                  <a:lnTo>
                    <a:pt x="54794" y="157076"/>
                  </a:lnTo>
                  <a:lnTo>
                    <a:pt x="65332" y="160914"/>
                  </a:lnTo>
                  <a:lnTo>
                    <a:pt x="76673" y="163858"/>
                  </a:lnTo>
                  <a:lnTo>
                    <a:pt x="88559" y="165851"/>
                  </a:lnTo>
                  <a:lnTo>
                    <a:pt x="100537" y="166747"/>
                  </a:lnTo>
                  <a:lnTo>
                    <a:pt x="112330" y="166568"/>
                  </a:lnTo>
                  <a:lnTo>
                    <a:pt x="123689" y="165313"/>
                  </a:lnTo>
                  <a:lnTo>
                    <a:pt x="134317" y="162877"/>
                  </a:lnTo>
                  <a:lnTo>
                    <a:pt x="144130" y="159312"/>
                  </a:lnTo>
                  <a:lnTo>
                    <a:pt x="153211" y="154801"/>
                  </a:lnTo>
                  <a:lnTo>
                    <a:pt x="161705" y="149557"/>
                  </a:lnTo>
                  <a:lnTo>
                    <a:pt x="169752" y="143767"/>
                  </a:lnTo>
                  <a:lnTo>
                    <a:pt x="177311" y="137423"/>
                  </a:lnTo>
                  <a:lnTo>
                    <a:pt x="184169" y="130333"/>
                  </a:lnTo>
                  <a:lnTo>
                    <a:pt x="190257" y="122448"/>
                  </a:lnTo>
                  <a:lnTo>
                    <a:pt x="195328" y="113694"/>
                  </a:lnTo>
                  <a:lnTo>
                    <a:pt x="198904" y="103908"/>
                  </a:lnTo>
                  <a:lnTo>
                    <a:pt x="200861" y="93103"/>
                  </a:lnTo>
                  <a:lnTo>
                    <a:pt x="201378" y="81593"/>
                  </a:lnTo>
                  <a:lnTo>
                    <a:pt x="200745" y="69874"/>
                  </a:lnTo>
                  <a:lnTo>
                    <a:pt x="199239" y="58258"/>
                  </a:lnTo>
                  <a:lnTo>
                    <a:pt x="196773" y="47020"/>
                  </a:lnTo>
                  <a:lnTo>
                    <a:pt x="192916" y="36473"/>
                  </a:lnTo>
                  <a:lnTo>
                    <a:pt x="187539" y="26724"/>
                  </a:lnTo>
                  <a:lnTo>
                    <a:pt x="180641" y="18025"/>
                  </a:lnTo>
                  <a:lnTo>
                    <a:pt x="172183" y="10853"/>
                  </a:lnTo>
                  <a:lnTo>
                    <a:pt x="162314" y="5333"/>
                  </a:lnTo>
                  <a:lnTo>
                    <a:pt x="151619" y="1609"/>
                  </a:lnTo>
                  <a:lnTo>
                    <a:pt x="140989" y="0"/>
                  </a:lnTo>
                  <a:lnTo>
                    <a:pt x="130921" y="473"/>
                  </a:lnTo>
                  <a:lnTo>
                    <a:pt x="121537" y="2722"/>
                  </a:lnTo>
                  <a:lnTo>
                    <a:pt x="112774" y="6357"/>
                  </a:lnTo>
                  <a:lnTo>
                    <a:pt x="104510" y="11018"/>
                  </a:lnTo>
                  <a:lnTo>
                    <a:pt x="96619" y="16416"/>
                  </a:lnTo>
                  <a:lnTo>
                    <a:pt x="88999" y="22329"/>
                  </a:lnTo>
                  <a:lnTo>
                    <a:pt x="81574" y="28604"/>
                  </a:lnTo>
                  <a:lnTo>
                    <a:pt x="74449" y="35290"/>
                  </a:lnTo>
                  <a:lnTo>
                    <a:pt x="67891" y="42617"/>
                  </a:lnTo>
                  <a:lnTo>
                    <a:pt x="62002" y="50666"/>
                  </a:lnTo>
                  <a:lnTo>
                    <a:pt x="56897" y="59531"/>
                  </a:lnTo>
                  <a:lnTo>
                    <a:pt x="52765" y="69393"/>
                  </a:lnTo>
                  <a:lnTo>
                    <a:pt x="49613" y="80253"/>
                  </a:lnTo>
                  <a:lnTo>
                    <a:pt x="47140" y="91970"/>
                  </a:lnTo>
                  <a:lnTo>
                    <a:pt x="44856" y="104359"/>
                  </a:lnTo>
                  <a:lnTo>
                    <a:pt x="42473" y="117248"/>
                  </a:lnTo>
                  <a:lnTo>
                    <a:pt x="40208" y="130495"/>
                  </a:lnTo>
                  <a:lnTo>
                    <a:pt x="38672" y="143994"/>
                  </a:lnTo>
                  <a:lnTo>
                    <a:pt x="38160" y="157661"/>
                  </a:lnTo>
                  <a:lnTo>
                    <a:pt x="38647" y="171280"/>
                  </a:lnTo>
                  <a:lnTo>
                    <a:pt x="39970" y="184504"/>
                  </a:lnTo>
                  <a:lnTo>
                    <a:pt x="41938" y="197177"/>
                  </a:lnTo>
                  <a:lnTo>
                    <a:pt x="44377" y="209315"/>
                  </a:lnTo>
                  <a:lnTo>
                    <a:pt x="47153" y="221006"/>
                  </a:lnTo>
                  <a:lnTo>
                    <a:pt x="50167" y="232350"/>
                  </a:lnTo>
                  <a:lnTo>
                    <a:pt x="53511" y="243275"/>
                  </a:lnTo>
                  <a:lnTo>
                    <a:pt x="57441" y="253545"/>
                  </a:lnTo>
                  <a:lnTo>
                    <a:pt x="62051" y="263086"/>
                  </a:lnTo>
                  <a:lnTo>
                    <a:pt x="67283" y="271969"/>
                  </a:lnTo>
                  <a:lnTo>
                    <a:pt x="73021" y="280322"/>
                  </a:lnTo>
                  <a:lnTo>
                    <a:pt x="79149" y="288266"/>
                  </a:lnTo>
                  <a:lnTo>
                    <a:pt x="85892" y="295585"/>
                  </a:lnTo>
                  <a:lnTo>
                    <a:pt x="93782" y="301749"/>
                  </a:lnTo>
                  <a:lnTo>
                    <a:pt x="103018" y="306562"/>
                  </a:lnTo>
                  <a:lnTo>
                    <a:pt x="113493" y="310132"/>
                  </a:lnTo>
                  <a:lnTo>
                    <a:pt x="124973" y="312694"/>
                  </a:lnTo>
                  <a:lnTo>
                    <a:pt x="137207" y="314484"/>
                  </a:lnTo>
                  <a:lnTo>
                    <a:pt x="149657" y="315382"/>
                  </a:lnTo>
                  <a:lnTo>
                    <a:pt x="161549" y="314936"/>
                  </a:lnTo>
                  <a:lnTo>
                    <a:pt x="172503" y="313008"/>
                  </a:lnTo>
                  <a:lnTo>
                    <a:pt x="182500" y="309748"/>
                  </a:lnTo>
                  <a:lnTo>
                    <a:pt x="191683" y="305418"/>
                  </a:lnTo>
                  <a:lnTo>
                    <a:pt x="200227" y="300283"/>
                  </a:lnTo>
                  <a:lnTo>
                    <a:pt x="208192" y="294485"/>
                  </a:lnTo>
                  <a:lnTo>
                    <a:pt x="216392" y="287264"/>
                  </a:lnTo>
                  <a:lnTo>
                    <a:pt x="226668" y="275757"/>
                  </a:lnTo>
                  <a:lnTo>
                    <a:pt x="242156" y="255183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06220" y="1674035"/>
              <a:ext cx="284270" cy="334737"/>
            </a:xfrm>
            <a:custGeom>
              <a:avLst/>
              <a:gdLst/>
              <a:ahLst/>
              <a:cxnLst/>
              <a:rect l="0" t="0" r="0" b="0"/>
              <a:pathLst>
                <a:path w="284270" h="334737">
                  <a:moveTo>
                    <a:pt x="0" y="103109"/>
                  </a:moveTo>
                  <a:lnTo>
                    <a:pt x="2934" y="114911"/>
                  </a:lnTo>
                  <a:lnTo>
                    <a:pt x="5716" y="126680"/>
                  </a:lnTo>
                  <a:lnTo>
                    <a:pt x="8615" y="139566"/>
                  </a:lnTo>
                  <a:lnTo>
                    <a:pt x="11656" y="153241"/>
                  </a:lnTo>
                  <a:lnTo>
                    <a:pt x="14820" y="166921"/>
                  </a:lnTo>
                  <a:lnTo>
                    <a:pt x="18084" y="180141"/>
                  </a:lnTo>
                  <a:lnTo>
                    <a:pt x="21423" y="192939"/>
                  </a:lnTo>
                  <a:lnTo>
                    <a:pt x="24814" y="205667"/>
                  </a:lnTo>
                  <a:lnTo>
                    <a:pt x="28243" y="218558"/>
                  </a:lnTo>
                  <a:lnTo>
                    <a:pt x="31698" y="231690"/>
                  </a:lnTo>
                  <a:lnTo>
                    <a:pt x="35170" y="245052"/>
                  </a:lnTo>
                  <a:lnTo>
                    <a:pt x="38655" y="258599"/>
                  </a:lnTo>
                  <a:lnTo>
                    <a:pt x="42148" y="272123"/>
                  </a:lnTo>
                  <a:lnTo>
                    <a:pt x="45646" y="285276"/>
                  </a:lnTo>
                  <a:lnTo>
                    <a:pt x="49123" y="297828"/>
                  </a:lnTo>
                  <a:lnTo>
                    <a:pt x="51717" y="307327"/>
                  </a:lnTo>
                  <a:lnTo>
                    <a:pt x="52385" y="310726"/>
                  </a:lnTo>
                  <a:lnTo>
                    <a:pt x="51523" y="309048"/>
                  </a:lnTo>
                  <a:lnTo>
                    <a:pt x="49676" y="303868"/>
                  </a:lnTo>
                  <a:lnTo>
                    <a:pt x="47216" y="296145"/>
                  </a:lnTo>
                  <a:lnTo>
                    <a:pt x="44375" y="286536"/>
                  </a:lnTo>
                  <a:lnTo>
                    <a:pt x="41297" y="275229"/>
                  </a:lnTo>
                  <a:lnTo>
                    <a:pt x="38067" y="262006"/>
                  </a:lnTo>
                  <a:lnTo>
                    <a:pt x="34745" y="246903"/>
                  </a:lnTo>
                  <a:lnTo>
                    <a:pt x="31528" y="230359"/>
                  </a:lnTo>
                  <a:lnTo>
                    <a:pt x="28747" y="213033"/>
                  </a:lnTo>
                  <a:lnTo>
                    <a:pt x="26542" y="195381"/>
                  </a:lnTo>
                  <a:lnTo>
                    <a:pt x="24893" y="177800"/>
                  </a:lnTo>
                  <a:lnTo>
                    <a:pt x="23703" y="160696"/>
                  </a:lnTo>
                  <a:lnTo>
                    <a:pt x="22869" y="144231"/>
                  </a:lnTo>
                  <a:lnTo>
                    <a:pt x="22461" y="128379"/>
                  </a:lnTo>
                  <a:lnTo>
                    <a:pt x="22711" y="113033"/>
                  </a:lnTo>
                  <a:lnTo>
                    <a:pt x="23698" y="98079"/>
                  </a:lnTo>
                  <a:lnTo>
                    <a:pt x="25513" y="83576"/>
                  </a:lnTo>
                  <a:lnTo>
                    <a:pt x="28334" y="69749"/>
                  </a:lnTo>
                  <a:lnTo>
                    <a:pt x="32165" y="56671"/>
                  </a:lnTo>
                  <a:lnTo>
                    <a:pt x="37026" y="44431"/>
                  </a:lnTo>
                  <a:lnTo>
                    <a:pt x="43038" y="33202"/>
                  </a:lnTo>
                  <a:lnTo>
                    <a:pt x="50157" y="22996"/>
                  </a:lnTo>
                  <a:lnTo>
                    <a:pt x="58208" y="14159"/>
                  </a:lnTo>
                  <a:lnTo>
                    <a:pt x="66981" y="7426"/>
                  </a:lnTo>
                  <a:lnTo>
                    <a:pt x="76289" y="3011"/>
                  </a:lnTo>
                  <a:lnTo>
                    <a:pt x="85978" y="673"/>
                  </a:lnTo>
                  <a:lnTo>
                    <a:pt x="95936" y="0"/>
                  </a:lnTo>
                  <a:lnTo>
                    <a:pt x="106072" y="591"/>
                  </a:lnTo>
                  <a:lnTo>
                    <a:pt x="116166" y="2424"/>
                  </a:lnTo>
                  <a:lnTo>
                    <a:pt x="125872" y="5848"/>
                  </a:lnTo>
                  <a:lnTo>
                    <a:pt x="135029" y="10926"/>
                  </a:lnTo>
                  <a:lnTo>
                    <a:pt x="143653" y="17453"/>
                  </a:lnTo>
                  <a:lnTo>
                    <a:pt x="151832" y="25129"/>
                  </a:lnTo>
                  <a:lnTo>
                    <a:pt x="159665" y="33673"/>
                  </a:lnTo>
                  <a:lnTo>
                    <a:pt x="167079" y="43173"/>
                  </a:lnTo>
                  <a:lnTo>
                    <a:pt x="173839" y="54060"/>
                  </a:lnTo>
                  <a:lnTo>
                    <a:pt x="179874" y="66453"/>
                  </a:lnTo>
                  <a:lnTo>
                    <a:pt x="185419" y="80030"/>
                  </a:lnTo>
                  <a:lnTo>
                    <a:pt x="190911" y="94215"/>
                  </a:lnTo>
                  <a:lnTo>
                    <a:pt x="196604" y="108607"/>
                  </a:lnTo>
                  <a:lnTo>
                    <a:pt x="202412" y="123017"/>
                  </a:lnTo>
                  <a:lnTo>
                    <a:pt x="208011" y="137371"/>
                  </a:lnTo>
                  <a:lnTo>
                    <a:pt x="213223" y="151653"/>
                  </a:lnTo>
                  <a:lnTo>
                    <a:pt x="218028" y="165871"/>
                  </a:lnTo>
                  <a:lnTo>
                    <a:pt x="222482" y="180037"/>
                  </a:lnTo>
                  <a:lnTo>
                    <a:pt x="226666" y="194161"/>
                  </a:lnTo>
                  <a:lnTo>
                    <a:pt x="230814" y="208087"/>
                  </a:lnTo>
                  <a:lnTo>
                    <a:pt x="235293" y="221519"/>
                  </a:lnTo>
                  <a:lnTo>
                    <a:pt x="240269" y="234337"/>
                  </a:lnTo>
                  <a:lnTo>
                    <a:pt x="245579" y="246741"/>
                  </a:lnTo>
                  <a:lnTo>
                    <a:pt x="250837" y="259144"/>
                  </a:lnTo>
                  <a:lnTo>
                    <a:pt x="255816" y="271774"/>
                  </a:lnTo>
                  <a:lnTo>
                    <a:pt x="260508" y="284282"/>
                  </a:lnTo>
                  <a:lnTo>
                    <a:pt x="265597" y="297160"/>
                  </a:lnTo>
                  <a:lnTo>
                    <a:pt x="272647" y="312661"/>
                  </a:lnTo>
                  <a:lnTo>
                    <a:pt x="284269" y="334736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29097" y="1625755"/>
              <a:ext cx="224606" cy="356681"/>
            </a:xfrm>
            <a:custGeom>
              <a:avLst/>
              <a:gdLst/>
              <a:ahLst/>
              <a:cxnLst/>
              <a:rect l="0" t="0" r="0" b="0"/>
              <a:pathLst>
                <a:path w="224606" h="356681">
                  <a:moveTo>
                    <a:pt x="171963" y="35576"/>
                  </a:moveTo>
                  <a:lnTo>
                    <a:pt x="166028" y="29708"/>
                  </a:lnTo>
                  <a:lnTo>
                    <a:pt x="159823" y="24144"/>
                  </a:lnTo>
                  <a:lnTo>
                    <a:pt x="152723" y="18353"/>
                  </a:lnTo>
                  <a:lnTo>
                    <a:pt x="144610" y="12619"/>
                  </a:lnTo>
                  <a:lnTo>
                    <a:pt x="135315" y="7585"/>
                  </a:lnTo>
                  <a:lnTo>
                    <a:pt x="124872" y="3573"/>
                  </a:lnTo>
                  <a:lnTo>
                    <a:pt x="113620" y="893"/>
                  </a:lnTo>
                  <a:lnTo>
                    <a:pt x="102082" y="0"/>
                  </a:lnTo>
                  <a:lnTo>
                    <a:pt x="90591" y="961"/>
                  </a:lnTo>
                  <a:lnTo>
                    <a:pt x="79438" y="3540"/>
                  </a:lnTo>
                  <a:lnTo>
                    <a:pt x="68949" y="7397"/>
                  </a:lnTo>
                  <a:lnTo>
                    <a:pt x="59229" y="12212"/>
                  </a:lnTo>
                  <a:lnTo>
                    <a:pt x="50211" y="17883"/>
                  </a:lnTo>
                  <a:lnTo>
                    <a:pt x="41759" y="24511"/>
                  </a:lnTo>
                  <a:lnTo>
                    <a:pt x="33745" y="32088"/>
                  </a:lnTo>
                  <a:lnTo>
                    <a:pt x="26378" y="40803"/>
                  </a:lnTo>
                  <a:lnTo>
                    <a:pt x="20180" y="51095"/>
                  </a:lnTo>
                  <a:lnTo>
                    <a:pt x="15341" y="63058"/>
                  </a:lnTo>
                  <a:lnTo>
                    <a:pt x="11582" y="76329"/>
                  </a:lnTo>
                  <a:lnTo>
                    <a:pt x="8362" y="90301"/>
                  </a:lnTo>
                  <a:lnTo>
                    <a:pt x="5313" y="104549"/>
                  </a:lnTo>
                  <a:lnTo>
                    <a:pt x="2584" y="118859"/>
                  </a:lnTo>
                  <a:lnTo>
                    <a:pt x="730" y="133146"/>
                  </a:lnTo>
                  <a:lnTo>
                    <a:pt x="0" y="147379"/>
                  </a:lnTo>
                  <a:lnTo>
                    <a:pt x="340" y="161393"/>
                  </a:lnTo>
                  <a:lnTo>
                    <a:pt x="1565" y="174891"/>
                  </a:lnTo>
                  <a:lnTo>
                    <a:pt x="3465" y="187756"/>
                  </a:lnTo>
                  <a:lnTo>
                    <a:pt x="5860" y="200194"/>
                  </a:lnTo>
                  <a:lnTo>
                    <a:pt x="8606" y="212619"/>
                  </a:lnTo>
                  <a:lnTo>
                    <a:pt x="11599" y="225275"/>
                  </a:lnTo>
                  <a:lnTo>
                    <a:pt x="14931" y="238064"/>
                  </a:lnTo>
                  <a:lnTo>
                    <a:pt x="18852" y="250657"/>
                  </a:lnTo>
                  <a:lnTo>
                    <a:pt x="23455" y="262866"/>
                  </a:lnTo>
                  <a:lnTo>
                    <a:pt x="28684" y="274506"/>
                  </a:lnTo>
                  <a:lnTo>
                    <a:pt x="34418" y="285323"/>
                  </a:lnTo>
                  <a:lnTo>
                    <a:pt x="40540" y="295263"/>
                  </a:lnTo>
                  <a:lnTo>
                    <a:pt x="47109" y="304429"/>
                  </a:lnTo>
                  <a:lnTo>
                    <a:pt x="54349" y="312979"/>
                  </a:lnTo>
                  <a:lnTo>
                    <a:pt x="62333" y="321064"/>
                  </a:lnTo>
                  <a:lnTo>
                    <a:pt x="70982" y="328648"/>
                  </a:lnTo>
                  <a:lnTo>
                    <a:pt x="80165" y="335523"/>
                  </a:lnTo>
                  <a:lnTo>
                    <a:pt x="89756" y="341627"/>
                  </a:lnTo>
                  <a:lnTo>
                    <a:pt x="99806" y="346878"/>
                  </a:lnTo>
                  <a:lnTo>
                    <a:pt x="110539" y="351108"/>
                  </a:lnTo>
                  <a:lnTo>
                    <a:pt x="122014" y="354313"/>
                  </a:lnTo>
                  <a:lnTo>
                    <a:pt x="133991" y="356312"/>
                  </a:lnTo>
                  <a:lnTo>
                    <a:pt x="146031" y="356680"/>
                  </a:lnTo>
                  <a:lnTo>
                    <a:pt x="157865" y="355343"/>
                  </a:lnTo>
                  <a:lnTo>
                    <a:pt x="169349" y="352820"/>
                  </a:lnTo>
                  <a:lnTo>
                    <a:pt x="181707" y="349799"/>
                  </a:lnTo>
                  <a:lnTo>
                    <a:pt x="198256" y="346015"/>
                  </a:lnTo>
                  <a:lnTo>
                    <a:pt x="224605" y="340902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01226" y="1646940"/>
              <a:ext cx="478902" cy="332336"/>
            </a:xfrm>
            <a:custGeom>
              <a:avLst/>
              <a:gdLst/>
              <a:ahLst/>
              <a:cxnLst/>
              <a:rect l="0" t="0" r="0" b="0"/>
              <a:pathLst>
                <a:path w="478902" h="332336">
                  <a:moveTo>
                    <a:pt x="36703" y="161790"/>
                  </a:moveTo>
                  <a:lnTo>
                    <a:pt x="45505" y="158856"/>
                  </a:lnTo>
                  <a:lnTo>
                    <a:pt x="53852" y="156073"/>
                  </a:lnTo>
                  <a:lnTo>
                    <a:pt x="62551" y="153174"/>
                  </a:lnTo>
                  <a:lnTo>
                    <a:pt x="71672" y="150134"/>
                  </a:lnTo>
                  <a:lnTo>
                    <a:pt x="81166" y="146969"/>
                  </a:lnTo>
                  <a:lnTo>
                    <a:pt x="90959" y="143700"/>
                  </a:lnTo>
                  <a:lnTo>
                    <a:pt x="100972" y="140189"/>
                  </a:lnTo>
                  <a:lnTo>
                    <a:pt x="111146" y="136149"/>
                  </a:lnTo>
                  <a:lnTo>
                    <a:pt x="121428" y="131467"/>
                  </a:lnTo>
                  <a:lnTo>
                    <a:pt x="131619" y="126187"/>
                  </a:lnTo>
                  <a:lnTo>
                    <a:pt x="141388" y="120418"/>
                  </a:lnTo>
                  <a:lnTo>
                    <a:pt x="150589" y="114273"/>
                  </a:lnTo>
                  <a:lnTo>
                    <a:pt x="159242" y="107689"/>
                  </a:lnTo>
                  <a:lnTo>
                    <a:pt x="167440" y="100438"/>
                  </a:lnTo>
                  <a:lnTo>
                    <a:pt x="175281" y="92444"/>
                  </a:lnTo>
                  <a:lnTo>
                    <a:pt x="182530" y="83618"/>
                  </a:lnTo>
                  <a:lnTo>
                    <a:pt x="188649" y="73783"/>
                  </a:lnTo>
                  <a:lnTo>
                    <a:pt x="193421" y="62950"/>
                  </a:lnTo>
                  <a:lnTo>
                    <a:pt x="196625" y="51591"/>
                  </a:lnTo>
                  <a:lnTo>
                    <a:pt x="197877" y="40507"/>
                  </a:lnTo>
                  <a:lnTo>
                    <a:pt x="197151" y="30139"/>
                  </a:lnTo>
                  <a:lnTo>
                    <a:pt x="194391" y="20893"/>
                  </a:lnTo>
                  <a:lnTo>
                    <a:pt x="189349" y="13286"/>
                  </a:lnTo>
                  <a:lnTo>
                    <a:pt x="182110" y="7439"/>
                  </a:lnTo>
                  <a:lnTo>
                    <a:pt x="173183" y="3309"/>
                  </a:lnTo>
                  <a:lnTo>
                    <a:pt x="163291" y="888"/>
                  </a:lnTo>
                  <a:lnTo>
                    <a:pt x="152941" y="0"/>
                  </a:lnTo>
                  <a:lnTo>
                    <a:pt x="142401" y="519"/>
                  </a:lnTo>
                  <a:lnTo>
                    <a:pt x="131800" y="2453"/>
                  </a:lnTo>
                  <a:lnTo>
                    <a:pt x="121190" y="5676"/>
                  </a:lnTo>
                  <a:lnTo>
                    <a:pt x="110591" y="9957"/>
                  </a:lnTo>
                  <a:lnTo>
                    <a:pt x="100008" y="15046"/>
                  </a:lnTo>
                  <a:lnTo>
                    <a:pt x="89443" y="20732"/>
                  </a:lnTo>
                  <a:lnTo>
                    <a:pt x="79059" y="27006"/>
                  </a:lnTo>
                  <a:lnTo>
                    <a:pt x="69158" y="34049"/>
                  </a:lnTo>
                  <a:lnTo>
                    <a:pt x="59873" y="41899"/>
                  </a:lnTo>
                  <a:lnTo>
                    <a:pt x="51334" y="50459"/>
                  </a:lnTo>
                  <a:lnTo>
                    <a:pt x="43743" y="59583"/>
                  </a:lnTo>
                  <a:lnTo>
                    <a:pt x="37115" y="69134"/>
                  </a:lnTo>
                  <a:lnTo>
                    <a:pt x="31155" y="79159"/>
                  </a:lnTo>
                  <a:lnTo>
                    <a:pt x="25377" y="89873"/>
                  </a:lnTo>
                  <a:lnTo>
                    <a:pt x="19494" y="101350"/>
                  </a:lnTo>
                  <a:lnTo>
                    <a:pt x="13725" y="113838"/>
                  </a:lnTo>
                  <a:lnTo>
                    <a:pt x="8685" y="127817"/>
                  </a:lnTo>
                  <a:lnTo>
                    <a:pt x="4670" y="143403"/>
                  </a:lnTo>
                  <a:lnTo>
                    <a:pt x="1823" y="160091"/>
                  </a:lnTo>
                  <a:lnTo>
                    <a:pt x="287" y="176978"/>
                  </a:lnTo>
                  <a:lnTo>
                    <a:pt x="0" y="193513"/>
                  </a:lnTo>
                  <a:lnTo>
                    <a:pt x="755" y="209358"/>
                  </a:lnTo>
                  <a:lnTo>
                    <a:pt x="2319" y="224225"/>
                  </a:lnTo>
                  <a:lnTo>
                    <a:pt x="4480" y="238073"/>
                  </a:lnTo>
                  <a:lnTo>
                    <a:pt x="7233" y="251034"/>
                  </a:lnTo>
                  <a:lnTo>
                    <a:pt x="10758" y="263293"/>
                  </a:lnTo>
                  <a:lnTo>
                    <a:pt x="15097" y="275020"/>
                  </a:lnTo>
                  <a:lnTo>
                    <a:pt x="20315" y="286035"/>
                  </a:lnTo>
                  <a:lnTo>
                    <a:pt x="26575" y="295835"/>
                  </a:lnTo>
                  <a:lnTo>
                    <a:pt x="33865" y="304242"/>
                  </a:lnTo>
                  <a:lnTo>
                    <a:pt x="42030" y="311379"/>
                  </a:lnTo>
                  <a:lnTo>
                    <a:pt x="50882" y="317489"/>
                  </a:lnTo>
                  <a:lnTo>
                    <a:pt x="60243" y="322814"/>
                  </a:lnTo>
                  <a:lnTo>
                    <a:pt x="69968" y="327239"/>
                  </a:lnTo>
                  <a:lnTo>
                    <a:pt x="79949" y="330314"/>
                  </a:lnTo>
                  <a:lnTo>
                    <a:pt x="90111" y="331908"/>
                  </a:lnTo>
                  <a:lnTo>
                    <a:pt x="100562" y="332335"/>
                  </a:lnTo>
                  <a:lnTo>
                    <a:pt x="111570" y="332166"/>
                  </a:lnTo>
                  <a:lnTo>
                    <a:pt x="123235" y="331791"/>
                  </a:lnTo>
                  <a:lnTo>
                    <a:pt x="135340" y="331237"/>
                  </a:lnTo>
                  <a:lnTo>
                    <a:pt x="147466" y="330266"/>
                  </a:lnTo>
                  <a:lnTo>
                    <a:pt x="159372" y="328764"/>
                  </a:lnTo>
                  <a:lnTo>
                    <a:pt x="171317" y="326756"/>
                  </a:lnTo>
                  <a:lnTo>
                    <a:pt x="183935" y="324329"/>
                  </a:lnTo>
                  <a:lnTo>
                    <a:pt x="197538" y="321577"/>
                  </a:lnTo>
                  <a:lnTo>
                    <a:pt x="212116" y="318424"/>
                  </a:lnTo>
                  <a:lnTo>
                    <a:pt x="227512" y="314628"/>
                  </a:lnTo>
                  <a:lnTo>
                    <a:pt x="243540" y="310117"/>
                  </a:lnTo>
                  <a:lnTo>
                    <a:pt x="260034" y="305121"/>
                  </a:lnTo>
                  <a:lnTo>
                    <a:pt x="276858" y="300076"/>
                  </a:lnTo>
                  <a:lnTo>
                    <a:pt x="293913" y="295243"/>
                  </a:lnTo>
                  <a:lnTo>
                    <a:pt x="311127" y="290864"/>
                  </a:lnTo>
                  <a:lnTo>
                    <a:pt x="328450" y="287229"/>
                  </a:lnTo>
                  <a:lnTo>
                    <a:pt x="345836" y="284413"/>
                  </a:lnTo>
                  <a:lnTo>
                    <a:pt x="362936" y="282166"/>
                  </a:lnTo>
                  <a:lnTo>
                    <a:pt x="379120" y="280035"/>
                  </a:lnTo>
                  <a:lnTo>
                    <a:pt x="394116" y="277745"/>
                  </a:lnTo>
                  <a:lnTo>
                    <a:pt x="407982" y="275203"/>
                  </a:lnTo>
                  <a:lnTo>
                    <a:pt x="420916" y="272417"/>
                  </a:lnTo>
                  <a:lnTo>
                    <a:pt x="433124" y="269433"/>
                  </a:lnTo>
                  <a:lnTo>
                    <a:pt x="444347" y="266451"/>
                  </a:lnTo>
                  <a:lnTo>
                    <a:pt x="454954" y="263521"/>
                  </a:lnTo>
                  <a:lnTo>
                    <a:pt x="465884" y="260384"/>
                  </a:lnTo>
                  <a:lnTo>
                    <a:pt x="478901" y="256546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507957" y="2707995"/>
            <a:ext cx="4379392" cy="926508"/>
            <a:chOff x="2507957" y="2707995"/>
            <a:chExt cx="4379392" cy="926508"/>
          </a:xfrm>
        </p:grpSpPr>
        <p:sp>
          <p:nvSpPr>
            <p:cNvPr id="17" name="Freeform 16"/>
            <p:cNvSpPr/>
            <p:nvPr/>
          </p:nvSpPr>
          <p:spPr>
            <a:xfrm>
              <a:off x="2507957" y="3085854"/>
              <a:ext cx="357506" cy="483636"/>
            </a:xfrm>
            <a:custGeom>
              <a:avLst/>
              <a:gdLst/>
              <a:ahLst/>
              <a:cxnLst/>
              <a:rect l="0" t="0" r="0" b="0"/>
              <a:pathLst>
                <a:path w="357506" h="483636">
                  <a:moveTo>
                    <a:pt x="199578" y="148566"/>
                  </a:moveTo>
                  <a:lnTo>
                    <a:pt x="196711" y="139697"/>
                  </a:lnTo>
                  <a:lnTo>
                    <a:pt x="194569" y="130711"/>
                  </a:lnTo>
                  <a:lnTo>
                    <a:pt x="192961" y="120720"/>
                  </a:lnTo>
                  <a:lnTo>
                    <a:pt x="191608" y="109912"/>
                  </a:lnTo>
                  <a:lnTo>
                    <a:pt x="190111" y="98749"/>
                  </a:lnTo>
                  <a:lnTo>
                    <a:pt x="188255" y="87548"/>
                  </a:lnTo>
                  <a:lnTo>
                    <a:pt x="185843" y="76609"/>
                  </a:lnTo>
                  <a:lnTo>
                    <a:pt x="182614" y="66273"/>
                  </a:lnTo>
                  <a:lnTo>
                    <a:pt x="178511" y="56660"/>
                  </a:lnTo>
                  <a:lnTo>
                    <a:pt x="173637" y="47716"/>
                  </a:lnTo>
                  <a:lnTo>
                    <a:pt x="168147" y="39315"/>
                  </a:lnTo>
                  <a:lnTo>
                    <a:pt x="162193" y="31330"/>
                  </a:lnTo>
                  <a:lnTo>
                    <a:pt x="155739" y="23813"/>
                  </a:lnTo>
                  <a:lnTo>
                    <a:pt x="148576" y="16983"/>
                  </a:lnTo>
                  <a:lnTo>
                    <a:pt x="140646" y="10915"/>
                  </a:lnTo>
                  <a:lnTo>
                    <a:pt x="132032" y="5856"/>
                  </a:lnTo>
                  <a:lnTo>
                    <a:pt x="122872" y="2288"/>
                  </a:lnTo>
                  <a:lnTo>
                    <a:pt x="113306" y="341"/>
                  </a:lnTo>
                  <a:lnTo>
                    <a:pt x="103611" y="0"/>
                  </a:lnTo>
                  <a:lnTo>
                    <a:pt x="94183" y="1284"/>
                  </a:lnTo>
                  <a:lnTo>
                    <a:pt x="85218" y="4041"/>
                  </a:lnTo>
                  <a:lnTo>
                    <a:pt x="76895" y="8161"/>
                  </a:lnTo>
                  <a:lnTo>
                    <a:pt x="69451" y="13667"/>
                  </a:lnTo>
                  <a:lnTo>
                    <a:pt x="62921" y="20447"/>
                  </a:lnTo>
                  <a:lnTo>
                    <a:pt x="57026" y="28438"/>
                  </a:lnTo>
                  <a:lnTo>
                    <a:pt x="51292" y="37704"/>
                  </a:lnTo>
                  <a:lnTo>
                    <a:pt x="45433" y="48165"/>
                  </a:lnTo>
                  <a:lnTo>
                    <a:pt x="39513" y="59783"/>
                  </a:lnTo>
                  <a:lnTo>
                    <a:pt x="33837" y="72638"/>
                  </a:lnTo>
                  <a:lnTo>
                    <a:pt x="28578" y="86657"/>
                  </a:lnTo>
                  <a:lnTo>
                    <a:pt x="23911" y="101647"/>
                  </a:lnTo>
                  <a:lnTo>
                    <a:pt x="20082" y="117387"/>
                  </a:lnTo>
                  <a:lnTo>
                    <a:pt x="17136" y="133670"/>
                  </a:lnTo>
                  <a:lnTo>
                    <a:pt x="14803" y="150009"/>
                  </a:lnTo>
                  <a:lnTo>
                    <a:pt x="12614" y="165673"/>
                  </a:lnTo>
                  <a:lnTo>
                    <a:pt x="10289" y="180325"/>
                  </a:lnTo>
                  <a:lnTo>
                    <a:pt x="7894" y="194299"/>
                  </a:lnTo>
                  <a:lnTo>
                    <a:pt x="5738" y="208370"/>
                  </a:lnTo>
                  <a:lnTo>
                    <a:pt x="3992" y="222991"/>
                  </a:lnTo>
                  <a:lnTo>
                    <a:pt x="2667" y="238272"/>
                  </a:lnTo>
                  <a:lnTo>
                    <a:pt x="1702" y="254149"/>
                  </a:lnTo>
                  <a:lnTo>
                    <a:pt x="1020" y="270504"/>
                  </a:lnTo>
                  <a:lnTo>
                    <a:pt x="544" y="287218"/>
                  </a:lnTo>
                  <a:lnTo>
                    <a:pt x="218" y="304191"/>
                  </a:lnTo>
                  <a:lnTo>
                    <a:pt x="0" y="321341"/>
                  </a:lnTo>
                  <a:lnTo>
                    <a:pt x="22" y="338448"/>
                  </a:lnTo>
                  <a:lnTo>
                    <a:pt x="568" y="355167"/>
                  </a:lnTo>
                  <a:lnTo>
                    <a:pt x="1753" y="371336"/>
                  </a:lnTo>
                  <a:lnTo>
                    <a:pt x="3533" y="386804"/>
                  </a:lnTo>
                  <a:lnTo>
                    <a:pt x="5799" y="401352"/>
                  </a:lnTo>
                  <a:lnTo>
                    <a:pt x="8444" y="414949"/>
                  </a:lnTo>
                  <a:lnTo>
                    <a:pt x="11694" y="427555"/>
                  </a:lnTo>
                  <a:lnTo>
                    <a:pt x="16086" y="439037"/>
                  </a:lnTo>
                  <a:lnTo>
                    <a:pt x="21820" y="449426"/>
                  </a:lnTo>
                  <a:lnTo>
                    <a:pt x="28790" y="458726"/>
                  </a:lnTo>
                  <a:lnTo>
                    <a:pt x="36765" y="466836"/>
                  </a:lnTo>
                  <a:lnTo>
                    <a:pt x="45500" y="473797"/>
                  </a:lnTo>
                  <a:lnTo>
                    <a:pt x="54789" y="479305"/>
                  </a:lnTo>
                  <a:lnTo>
                    <a:pt x="64468" y="482649"/>
                  </a:lnTo>
                  <a:lnTo>
                    <a:pt x="74416" y="483635"/>
                  </a:lnTo>
                  <a:lnTo>
                    <a:pt x="84382" y="482519"/>
                  </a:lnTo>
                  <a:lnTo>
                    <a:pt x="93999" y="479718"/>
                  </a:lnTo>
                  <a:lnTo>
                    <a:pt x="103098" y="475647"/>
                  </a:lnTo>
                  <a:lnTo>
                    <a:pt x="111683" y="470494"/>
                  </a:lnTo>
                  <a:lnTo>
                    <a:pt x="119836" y="464219"/>
                  </a:lnTo>
                  <a:lnTo>
                    <a:pt x="127656" y="456883"/>
                  </a:lnTo>
                  <a:lnTo>
                    <a:pt x="135231" y="448331"/>
                  </a:lnTo>
                  <a:lnTo>
                    <a:pt x="142631" y="438149"/>
                  </a:lnTo>
                  <a:lnTo>
                    <a:pt x="149910" y="426261"/>
                  </a:lnTo>
                  <a:lnTo>
                    <a:pt x="157104" y="413039"/>
                  </a:lnTo>
                  <a:lnTo>
                    <a:pt x="164242" y="399100"/>
                  </a:lnTo>
                  <a:lnTo>
                    <a:pt x="171336" y="384875"/>
                  </a:lnTo>
                  <a:lnTo>
                    <a:pt x="178235" y="370579"/>
                  </a:lnTo>
                  <a:lnTo>
                    <a:pt x="184642" y="356302"/>
                  </a:lnTo>
                  <a:lnTo>
                    <a:pt x="190427" y="342066"/>
                  </a:lnTo>
                  <a:lnTo>
                    <a:pt x="195464" y="327711"/>
                  </a:lnTo>
                  <a:lnTo>
                    <a:pt x="199549" y="312919"/>
                  </a:lnTo>
                  <a:lnTo>
                    <a:pt x="202670" y="297559"/>
                  </a:lnTo>
                  <a:lnTo>
                    <a:pt x="205123" y="281817"/>
                  </a:lnTo>
                  <a:lnTo>
                    <a:pt x="207392" y="266096"/>
                  </a:lnTo>
                  <a:lnTo>
                    <a:pt x="209772" y="250631"/>
                  </a:lnTo>
                  <a:lnTo>
                    <a:pt x="212203" y="235485"/>
                  </a:lnTo>
                  <a:lnTo>
                    <a:pt x="214383" y="220627"/>
                  </a:lnTo>
                  <a:lnTo>
                    <a:pt x="216137" y="206031"/>
                  </a:lnTo>
                  <a:lnTo>
                    <a:pt x="217109" y="192624"/>
                  </a:lnTo>
                  <a:lnTo>
                    <a:pt x="216132" y="182331"/>
                  </a:lnTo>
                  <a:lnTo>
                    <a:pt x="213250" y="177192"/>
                  </a:lnTo>
                  <a:lnTo>
                    <a:pt x="210682" y="177784"/>
                  </a:lnTo>
                  <a:lnTo>
                    <a:pt x="209386" y="182160"/>
                  </a:lnTo>
                  <a:lnTo>
                    <a:pt x="208996" y="189198"/>
                  </a:lnTo>
                  <a:lnTo>
                    <a:pt x="209041" y="198237"/>
                  </a:lnTo>
                  <a:lnTo>
                    <a:pt x="209403" y="208765"/>
                  </a:lnTo>
                  <a:lnTo>
                    <a:pt x="210262" y="220373"/>
                  </a:lnTo>
                  <a:lnTo>
                    <a:pt x="211702" y="232746"/>
                  </a:lnTo>
                  <a:lnTo>
                    <a:pt x="213843" y="245651"/>
                  </a:lnTo>
                  <a:lnTo>
                    <a:pt x="216892" y="258924"/>
                  </a:lnTo>
                  <a:lnTo>
                    <a:pt x="220872" y="272446"/>
                  </a:lnTo>
                  <a:lnTo>
                    <a:pt x="225496" y="286137"/>
                  </a:lnTo>
                  <a:lnTo>
                    <a:pt x="230285" y="299943"/>
                  </a:lnTo>
                  <a:lnTo>
                    <a:pt x="234951" y="313816"/>
                  </a:lnTo>
                  <a:lnTo>
                    <a:pt x="239557" y="327405"/>
                  </a:lnTo>
                  <a:lnTo>
                    <a:pt x="244409" y="340076"/>
                  </a:lnTo>
                  <a:lnTo>
                    <a:pt x="249677" y="351561"/>
                  </a:lnTo>
                  <a:lnTo>
                    <a:pt x="255539" y="361917"/>
                  </a:lnTo>
                  <a:lnTo>
                    <a:pt x="262238" y="371341"/>
                  </a:lnTo>
                  <a:lnTo>
                    <a:pt x="269825" y="380049"/>
                  </a:lnTo>
                  <a:lnTo>
                    <a:pt x="278193" y="388068"/>
                  </a:lnTo>
                  <a:lnTo>
                    <a:pt x="287181" y="395243"/>
                  </a:lnTo>
                  <a:lnTo>
                    <a:pt x="296628" y="401547"/>
                  </a:lnTo>
                  <a:lnTo>
                    <a:pt x="306334" y="406752"/>
                  </a:lnTo>
                  <a:lnTo>
                    <a:pt x="317224" y="410763"/>
                  </a:lnTo>
                  <a:lnTo>
                    <a:pt x="332485" y="412816"/>
                  </a:lnTo>
                  <a:lnTo>
                    <a:pt x="357505" y="41177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86519" y="3162563"/>
              <a:ext cx="242156" cy="344878"/>
            </a:xfrm>
            <a:custGeom>
              <a:avLst/>
              <a:gdLst/>
              <a:ahLst/>
              <a:cxnLst/>
              <a:rect l="0" t="0" r="0" b="0"/>
              <a:pathLst>
                <a:path w="242156" h="344878">
                  <a:moveTo>
                    <a:pt x="0" y="145556"/>
                  </a:moveTo>
                  <a:lnTo>
                    <a:pt x="67" y="157425"/>
                  </a:lnTo>
                  <a:lnTo>
                    <a:pt x="707" y="169835"/>
                  </a:lnTo>
                  <a:lnTo>
                    <a:pt x="1999" y="184026"/>
                  </a:lnTo>
                  <a:lnTo>
                    <a:pt x="3686" y="199907"/>
                  </a:lnTo>
                  <a:lnTo>
                    <a:pt x="5354" y="217200"/>
                  </a:lnTo>
                  <a:lnTo>
                    <a:pt x="6772" y="235575"/>
                  </a:lnTo>
                  <a:lnTo>
                    <a:pt x="8043" y="254256"/>
                  </a:lnTo>
                  <a:lnTo>
                    <a:pt x="9502" y="272091"/>
                  </a:lnTo>
                  <a:lnTo>
                    <a:pt x="11330" y="288522"/>
                  </a:lnTo>
                  <a:lnTo>
                    <a:pt x="13388" y="303684"/>
                  </a:lnTo>
                  <a:lnTo>
                    <a:pt x="15316" y="318102"/>
                  </a:lnTo>
                  <a:lnTo>
                    <a:pt x="16885" y="332077"/>
                  </a:lnTo>
                  <a:lnTo>
                    <a:pt x="17186" y="342355"/>
                  </a:lnTo>
                  <a:lnTo>
                    <a:pt x="15873" y="344877"/>
                  </a:lnTo>
                  <a:lnTo>
                    <a:pt x="14365" y="341305"/>
                  </a:lnTo>
                  <a:lnTo>
                    <a:pt x="13176" y="333666"/>
                  </a:lnTo>
                  <a:lnTo>
                    <a:pt x="12327" y="323133"/>
                  </a:lnTo>
                  <a:lnTo>
                    <a:pt x="11742" y="310493"/>
                  </a:lnTo>
                  <a:lnTo>
                    <a:pt x="11344" y="296337"/>
                  </a:lnTo>
                  <a:lnTo>
                    <a:pt x="11075" y="281112"/>
                  </a:lnTo>
                  <a:lnTo>
                    <a:pt x="10894" y="265143"/>
                  </a:lnTo>
                  <a:lnTo>
                    <a:pt x="10773" y="248663"/>
                  </a:lnTo>
                  <a:lnTo>
                    <a:pt x="10692" y="231834"/>
                  </a:lnTo>
                  <a:lnTo>
                    <a:pt x="10642" y="214769"/>
                  </a:lnTo>
                  <a:lnTo>
                    <a:pt x="10778" y="197546"/>
                  </a:lnTo>
                  <a:lnTo>
                    <a:pt x="11403" y="180215"/>
                  </a:lnTo>
                  <a:lnTo>
                    <a:pt x="12640" y="162817"/>
                  </a:lnTo>
                  <a:lnTo>
                    <a:pt x="14454" y="145540"/>
                  </a:lnTo>
                  <a:lnTo>
                    <a:pt x="16744" y="128705"/>
                  </a:lnTo>
                  <a:lnTo>
                    <a:pt x="19395" y="112458"/>
                  </a:lnTo>
                  <a:lnTo>
                    <a:pt x="22310" y="96938"/>
                  </a:lnTo>
                  <a:lnTo>
                    <a:pt x="25412" y="82354"/>
                  </a:lnTo>
                  <a:lnTo>
                    <a:pt x="28650" y="68733"/>
                  </a:lnTo>
                  <a:lnTo>
                    <a:pt x="32145" y="56111"/>
                  </a:lnTo>
                  <a:lnTo>
                    <a:pt x="36177" y="44619"/>
                  </a:lnTo>
                  <a:lnTo>
                    <a:pt x="40859" y="34223"/>
                  </a:lnTo>
                  <a:lnTo>
                    <a:pt x="46310" y="24918"/>
                  </a:lnTo>
                  <a:lnTo>
                    <a:pt x="52726" y="16806"/>
                  </a:lnTo>
                  <a:lnTo>
                    <a:pt x="60120" y="9842"/>
                  </a:lnTo>
                  <a:lnTo>
                    <a:pt x="68356" y="4334"/>
                  </a:lnTo>
                  <a:lnTo>
                    <a:pt x="77255" y="988"/>
                  </a:lnTo>
                  <a:lnTo>
                    <a:pt x="86647" y="0"/>
                  </a:lnTo>
                  <a:lnTo>
                    <a:pt x="96393" y="1117"/>
                  </a:lnTo>
                  <a:lnTo>
                    <a:pt x="106388" y="3917"/>
                  </a:lnTo>
                  <a:lnTo>
                    <a:pt x="116555" y="7993"/>
                  </a:lnTo>
                  <a:lnTo>
                    <a:pt x="126839" y="13319"/>
                  </a:lnTo>
                  <a:lnTo>
                    <a:pt x="137203" y="20242"/>
                  </a:lnTo>
                  <a:lnTo>
                    <a:pt x="147612" y="28822"/>
                  </a:lnTo>
                  <a:lnTo>
                    <a:pt x="157721" y="38853"/>
                  </a:lnTo>
                  <a:lnTo>
                    <a:pt x="166904" y="50035"/>
                  </a:lnTo>
                  <a:lnTo>
                    <a:pt x="174893" y="62073"/>
                  </a:lnTo>
                  <a:lnTo>
                    <a:pt x="181748" y="74563"/>
                  </a:lnTo>
                  <a:lnTo>
                    <a:pt x="187669" y="87013"/>
                  </a:lnTo>
                  <a:lnTo>
                    <a:pt x="192875" y="99165"/>
                  </a:lnTo>
                  <a:lnTo>
                    <a:pt x="197561" y="111120"/>
                  </a:lnTo>
                  <a:lnTo>
                    <a:pt x="201876" y="123220"/>
                  </a:lnTo>
                  <a:lnTo>
                    <a:pt x="205933" y="135661"/>
                  </a:lnTo>
                  <a:lnTo>
                    <a:pt x="209813" y="148476"/>
                  </a:lnTo>
                  <a:lnTo>
                    <a:pt x="213573" y="161619"/>
                  </a:lnTo>
                  <a:lnTo>
                    <a:pt x="217245" y="175020"/>
                  </a:lnTo>
                  <a:lnTo>
                    <a:pt x="220694" y="188615"/>
                  </a:lnTo>
                  <a:lnTo>
                    <a:pt x="223631" y="202347"/>
                  </a:lnTo>
                  <a:lnTo>
                    <a:pt x="225937" y="216177"/>
                  </a:lnTo>
                  <a:lnTo>
                    <a:pt x="227655" y="230074"/>
                  </a:lnTo>
                  <a:lnTo>
                    <a:pt x="228890" y="244017"/>
                  </a:lnTo>
                  <a:lnTo>
                    <a:pt x="229764" y="257981"/>
                  </a:lnTo>
                  <a:lnTo>
                    <a:pt x="230567" y="271737"/>
                  </a:lnTo>
                  <a:lnTo>
                    <a:pt x="231947" y="286406"/>
                  </a:lnTo>
                  <a:lnTo>
                    <a:pt x="235143" y="305513"/>
                  </a:lnTo>
                  <a:lnTo>
                    <a:pt x="242155" y="335069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15478" y="2799426"/>
              <a:ext cx="197467" cy="700369"/>
            </a:xfrm>
            <a:custGeom>
              <a:avLst/>
              <a:gdLst/>
              <a:ahLst/>
              <a:cxnLst/>
              <a:rect l="0" t="0" r="0" b="0"/>
              <a:pathLst>
                <a:path w="197467" h="700369">
                  <a:moveTo>
                    <a:pt x="134295" y="508693"/>
                  </a:moveTo>
                  <a:lnTo>
                    <a:pt x="131294" y="497092"/>
                  </a:lnTo>
                  <a:lnTo>
                    <a:pt x="127871" y="487244"/>
                  </a:lnTo>
                  <a:lnTo>
                    <a:pt x="123670" y="478243"/>
                  </a:lnTo>
                  <a:lnTo>
                    <a:pt x="118598" y="469974"/>
                  </a:lnTo>
                  <a:lnTo>
                    <a:pt x="112468" y="462595"/>
                  </a:lnTo>
                  <a:lnTo>
                    <a:pt x="105284" y="456135"/>
                  </a:lnTo>
                  <a:lnTo>
                    <a:pt x="97197" y="450801"/>
                  </a:lnTo>
                  <a:lnTo>
                    <a:pt x="88402" y="447044"/>
                  </a:lnTo>
                  <a:lnTo>
                    <a:pt x="79086" y="444966"/>
                  </a:lnTo>
                  <a:lnTo>
                    <a:pt x="69562" y="444537"/>
                  </a:lnTo>
                  <a:lnTo>
                    <a:pt x="60249" y="445762"/>
                  </a:lnTo>
                  <a:lnTo>
                    <a:pt x="51359" y="448478"/>
                  </a:lnTo>
                  <a:lnTo>
                    <a:pt x="42915" y="452571"/>
                  </a:lnTo>
                  <a:lnTo>
                    <a:pt x="34857" y="458059"/>
                  </a:lnTo>
                  <a:lnTo>
                    <a:pt x="27111" y="464827"/>
                  </a:lnTo>
                  <a:lnTo>
                    <a:pt x="19925" y="472810"/>
                  </a:lnTo>
                  <a:lnTo>
                    <a:pt x="13850" y="482070"/>
                  </a:lnTo>
                  <a:lnTo>
                    <a:pt x="9097" y="492524"/>
                  </a:lnTo>
                  <a:lnTo>
                    <a:pt x="5567" y="503966"/>
                  </a:lnTo>
                  <a:lnTo>
                    <a:pt x="3031" y="516171"/>
                  </a:lnTo>
                  <a:lnTo>
                    <a:pt x="1254" y="528936"/>
                  </a:lnTo>
                  <a:lnTo>
                    <a:pt x="195" y="542100"/>
                  </a:lnTo>
                  <a:lnTo>
                    <a:pt x="0" y="555543"/>
                  </a:lnTo>
                  <a:lnTo>
                    <a:pt x="685" y="569178"/>
                  </a:lnTo>
                  <a:lnTo>
                    <a:pt x="2296" y="582945"/>
                  </a:lnTo>
                  <a:lnTo>
                    <a:pt x="4980" y="596800"/>
                  </a:lnTo>
                  <a:lnTo>
                    <a:pt x="8714" y="610706"/>
                  </a:lnTo>
                  <a:lnTo>
                    <a:pt x="13341" y="624317"/>
                  </a:lnTo>
                  <a:lnTo>
                    <a:pt x="18663" y="637004"/>
                  </a:lnTo>
                  <a:lnTo>
                    <a:pt x="24501" y="648498"/>
                  </a:lnTo>
                  <a:lnTo>
                    <a:pt x="30707" y="658861"/>
                  </a:lnTo>
                  <a:lnTo>
                    <a:pt x="37172" y="668289"/>
                  </a:lnTo>
                  <a:lnTo>
                    <a:pt x="43825" y="676995"/>
                  </a:lnTo>
                  <a:lnTo>
                    <a:pt x="50936" y="684844"/>
                  </a:lnTo>
                  <a:lnTo>
                    <a:pt x="59082" y="691372"/>
                  </a:lnTo>
                  <a:lnTo>
                    <a:pt x="68484" y="696418"/>
                  </a:lnTo>
                  <a:lnTo>
                    <a:pt x="78732" y="699637"/>
                  </a:lnTo>
                  <a:lnTo>
                    <a:pt x="88996" y="700368"/>
                  </a:lnTo>
                  <a:lnTo>
                    <a:pt x="98786" y="698483"/>
                  </a:lnTo>
                  <a:lnTo>
                    <a:pt x="107968" y="694301"/>
                  </a:lnTo>
                  <a:lnTo>
                    <a:pt x="116588" y="688297"/>
                  </a:lnTo>
                  <a:lnTo>
                    <a:pt x="124748" y="680930"/>
                  </a:lnTo>
                  <a:lnTo>
                    <a:pt x="132398" y="672581"/>
                  </a:lnTo>
                  <a:lnTo>
                    <a:pt x="139323" y="663540"/>
                  </a:lnTo>
                  <a:lnTo>
                    <a:pt x="145468" y="654013"/>
                  </a:lnTo>
                  <a:lnTo>
                    <a:pt x="150919" y="643821"/>
                  </a:lnTo>
                  <a:lnTo>
                    <a:pt x="155815" y="632454"/>
                  </a:lnTo>
                  <a:lnTo>
                    <a:pt x="160291" y="619722"/>
                  </a:lnTo>
                  <a:lnTo>
                    <a:pt x="164297" y="605576"/>
                  </a:lnTo>
                  <a:lnTo>
                    <a:pt x="167616" y="589945"/>
                  </a:lnTo>
                  <a:lnTo>
                    <a:pt x="170187" y="572957"/>
                  </a:lnTo>
                  <a:lnTo>
                    <a:pt x="172254" y="555346"/>
                  </a:lnTo>
                  <a:lnTo>
                    <a:pt x="174256" y="538298"/>
                  </a:lnTo>
                  <a:lnTo>
                    <a:pt x="176454" y="522415"/>
                  </a:lnTo>
                  <a:lnTo>
                    <a:pt x="178761" y="507125"/>
                  </a:lnTo>
                  <a:lnTo>
                    <a:pt x="180857" y="491032"/>
                  </a:lnTo>
                  <a:lnTo>
                    <a:pt x="182568" y="473401"/>
                  </a:lnTo>
                  <a:lnTo>
                    <a:pt x="184038" y="454793"/>
                  </a:lnTo>
                  <a:lnTo>
                    <a:pt x="185633" y="436661"/>
                  </a:lnTo>
                  <a:lnTo>
                    <a:pt x="187553" y="419828"/>
                  </a:lnTo>
                  <a:lnTo>
                    <a:pt x="189673" y="404289"/>
                  </a:lnTo>
                  <a:lnTo>
                    <a:pt x="191641" y="389565"/>
                  </a:lnTo>
                  <a:lnTo>
                    <a:pt x="193263" y="375259"/>
                  </a:lnTo>
                  <a:lnTo>
                    <a:pt x="194505" y="361143"/>
                  </a:lnTo>
                  <a:lnTo>
                    <a:pt x="195413" y="347105"/>
                  </a:lnTo>
                  <a:lnTo>
                    <a:pt x="196058" y="333092"/>
                  </a:lnTo>
                  <a:lnTo>
                    <a:pt x="196508" y="319084"/>
                  </a:lnTo>
                  <a:lnTo>
                    <a:pt x="196818" y="305072"/>
                  </a:lnTo>
                  <a:lnTo>
                    <a:pt x="197024" y="291059"/>
                  </a:lnTo>
                  <a:lnTo>
                    <a:pt x="196995" y="277209"/>
                  </a:lnTo>
                  <a:lnTo>
                    <a:pt x="196443" y="263830"/>
                  </a:lnTo>
                  <a:lnTo>
                    <a:pt x="195259" y="251048"/>
                  </a:lnTo>
                  <a:lnTo>
                    <a:pt x="193650" y="238668"/>
                  </a:lnTo>
                  <a:lnTo>
                    <a:pt x="192031" y="226282"/>
                  </a:lnTo>
                  <a:lnTo>
                    <a:pt x="190648" y="213640"/>
                  </a:lnTo>
                  <a:lnTo>
                    <a:pt x="189569" y="200351"/>
                  </a:lnTo>
                  <a:lnTo>
                    <a:pt x="188770" y="185825"/>
                  </a:lnTo>
                  <a:lnTo>
                    <a:pt x="188193" y="169873"/>
                  </a:lnTo>
                  <a:lnTo>
                    <a:pt x="187618" y="153108"/>
                  </a:lnTo>
                  <a:lnTo>
                    <a:pt x="186693" y="136702"/>
                  </a:lnTo>
                  <a:lnTo>
                    <a:pt x="185250" y="121294"/>
                  </a:lnTo>
                  <a:lnTo>
                    <a:pt x="183296" y="106680"/>
                  </a:lnTo>
                  <a:lnTo>
                    <a:pt x="180913" y="92114"/>
                  </a:lnTo>
                  <a:lnTo>
                    <a:pt x="178199" y="77133"/>
                  </a:lnTo>
                  <a:lnTo>
                    <a:pt x="175241" y="61765"/>
                  </a:lnTo>
                  <a:lnTo>
                    <a:pt x="172110" y="46354"/>
                  </a:lnTo>
                  <a:lnTo>
                    <a:pt x="168854" y="31155"/>
                  </a:lnTo>
                  <a:lnTo>
                    <a:pt x="165323" y="17220"/>
                  </a:lnTo>
                  <a:lnTo>
                    <a:pt x="160450" y="6482"/>
                  </a:lnTo>
                  <a:lnTo>
                    <a:pt x="154212" y="474"/>
                  </a:lnTo>
                  <a:lnTo>
                    <a:pt x="148616" y="0"/>
                  </a:lnTo>
                  <a:lnTo>
                    <a:pt x="144309" y="4455"/>
                  </a:lnTo>
                  <a:lnTo>
                    <a:pt x="141189" y="12930"/>
                  </a:lnTo>
                  <a:lnTo>
                    <a:pt x="138995" y="24713"/>
                  </a:lnTo>
                  <a:lnTo>
                    <a:pt x="137480" y="39117"/>
                  </a:lnTo>
                  <a:lnTo>
                    <a:pt x="136442" y="55498"/>
                  </a:lnTo>
                  <a:lnTo>
                    <a:pt x="135739" y="73319"/>
                  </a:lnTo>
                  <a:lnTo>
                    <a:pt x="135263" y="92150"/>
                  </a:lnTo>
                  <a:lnTo>
                    <a:pt x="134943" y="111355"/>
                  </a:lnTo>
                  <a:lnTo>
                    <a:pt x="134729" y="130096"/>
                  </a:lnTo>
                  <a:lnTo>
                    <a:pt x="134584" y="147960"/>
                  </a:lnTo>
                  <a:lnTo>
                    <a:pt x="134488" y="164905"/>
                  </a:lnTo>
                  <a:lnTo>
                    <a:pt x="134424" y="181060"/>
                  </a:lnTo>
                  <a:lnTo>
                    <a:pt x="134386" y="196598"/>
                  </a:lnTo>
                  <a:lnTo>
                    <a:pt x="134529" y="211680"/>
                  </a:lnTo>
                  <a:lnTo>
                    <a:pt x="135159" y="226435"/>
                  </a:lnTo>
                  <a:lnTo>
                    <a:pt x="136395" y="240962"/>
                  </a:lnTo>
                  <a:lnTo>
                    <a:pt x="138039" y="255331"/>
                  </a:lnTo>
                  <a:lnTo>
                    <a:pt x="139681" y="269593"/>
                  </a:lnTo>
                  <a:lnTo>
                    <a:pt x="141085" y="283781"/>
                  </a:lnTo>
                  <a:lnTo>
                    <a:pt x="142348" y="297920"/>
                  </a:lnTo>
                  <a:lnTo>
                    <a:pt x="143802" y="312025"/>
                  </a:lnTo>
                  <a:lnTo>
                    <a:pt x="145633" y="326122"/>
                  </a:lnTo>
                  <a:lnTo>
                    <a:pt x="147862" y="340709"/>
                  </a:lnTo>
                  <a:lnTo>
                    <a:pt x="150438" y="356712"/>
                  </a:lnTo>
                  <a:lnTo>
                    <a:pt x="153280" y="374509"/>
                  </a:lnTo>
                  <a:lnTo>
                    <a:pt x="156155" y="393514"/>
                  </a:lnTo>
                  <a:lnTo>
                    <a:pt x="158699" y="412503"/>
                  </a:lnTo>
                  <a:lnTo>
                    <a:pt x="160739" y="430753"/>
                  </a:lnTo>
                  <a:lnTo>
                    <a:pt x="162276" y="448073"/>
                  </a:lnTo>
                  <a:lnTo>
                    <a:pt x="163390" y="464536"/>
                  </a:lnTo>
                  <a:lnTo>
                    <a:pt x="164181" y="480305"/>
                  </a:lnTo>
                  <a:lnTo>
                    <a:pt x="164900" y="495386"/>
                  </a:lnTo>
                  <a:lnTo>
                    <a:pt x="165924" y="509615"/>
                  </a:lnTo>
                  <a:lnTo>
                    <a:pt x="167433" y="522973"/>
                  </a:lnTo>
                  <a:lnTo>
                    <a:pt x="169431" y="535575"/>
                  </a:lnTo>
                  <a:lnTo>
                    <a:pt x="171844" y="547579"/>
                  </a:lnTo>
                  <a:lnTo>
                    <a:pt x="174579" y="559143"/>
                  </a:lnTo>
                  <a:lnTo>
                    <a:pt x="177549" y="570555"/>
                  </a:lnTo>
                  <a:lnTo>
                    <a:pt x="180689" y="582216"/>
                  </a:lnTo>
                  <a:lnTo>
                    <a:pt x="183942" y="594309"/>
                  </a:lnTo>
                  <a:lnTo>
                    <a:pt x="187120" y="606238"/>
                  </a:lnTo>
                  <a:lnTo>
                    <a:pt x="190211" y="617914"/>
                  </a:lnTo>
                  <a:lnTo>
                    <a:pt x="193486" y="630362"/>
                  </a:lnTo>
                  <a:lnTo>
                    <a:pt x="197466" y="645564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30080" y="2726387"/>
              <a:ext cx="504502" cy="653565"/>
            </a:xfrm>
            <a:custGeom>
              <a:avLst/>
              <a:gdLst/>
              <a:ahLst/>
              <a:cxnLst/>
              <a:rect l="0" t="0" r="0" b="0"/>
              <a:pathLst>
                <a:path w="504502" h="653565">
                  <a:moveTo>
                    <a:pt x="340915" y="44779"/>
                  </a:moveTo>
                  <a:lnTo>
                    <a:pt x="332047" y="41778"/>
                  </a:lnTo>
                  <a:lnTo>
                    <a:pt x="323060" y="38356"/>
                  </a:lnTo>
                  <a:lnTo>
                    <a:pt x="313065" y="34164"/>
                  </a:lnTo>
                  <a:lnTo>
                    <a:pt x="302084" y="29437"/>
                  </a:lnTo>
                  <a:lnTo>
                    <a:pt x="290273" y="24603"/>
                  </a:lnTo>
                  <a:lnTo>
                    <a:pt x="277810" y="19926"/>
                  </a:lnTo>
                  <a:lnTo>
                    <a:pt x="264699" y="15490"/>
                  </a:lnTo>
                  <a:lnTo>
                    <a:pt x="250770" y="11289"/>
                  </a:lnTo>
                  <a:lnTo>
                    <a:pt x="236004" y="7289"/>
                  </a:lnTo>
                  <a:lnTo>
                    <a:pt x="220836" y="3775"/>
                  </a:lnTo>
                  <a:lnTo>
                    <a:pt x="206034" y="1319"/>
                  </a:lnTo>
                  <a:lnTo>
                    <a:pt x="191996" y="145"/>
                  </a:lnTo>
                  <a:lnTo>
                    <a:pt x="178452" y="0"/>
                  </a:lnTo>
                  <a:lnTo>
                    <a:pt x="164677" y="359"/>
                  </a:lnTo>
                  <a:lnTo>
                    <a:pt x="150263" y="866"/>
                  </a:lnTo>
                  <a:lnTo>
                    <a:pt x="135292" y="1679"/>
                  </a:lnTo>
                  <a:lnTo>
                    <a:pt x="120156" y="3355"/>
                  </a:lnTo>
                  <a:lnTo>
                    <a:pt x="105120" y="6153"/>
                  </a:lnTo>
                  <a:lnTo>
                    <a:pt x="90447" y="10185"/>
                  </a:lnTo>
                  <a:lnTo>
                    <a:pt x="76448" y="15574"/>
                  </a:lnTo>
                  <a:lnTo>
                    <a:pt x="63226" y="22241"/>
                  </a:lnTo>
                  <a:lnTo>
                    <a:pt x="50874" y="29974"/>
                  </a:lnTo>
                  <a:lnTo>
                    <a:pt x="39565" y="38527"/>
                  </a:lnTo>
                  <a:lnTo>
                    <a:pt x="29296" y="47692"/>
                  </a:lnTo>
                  <a:lnTo>
                    <a:pt x="20246" y="57625"/>
                  </a:lnTo>
                  <a:lnTo>
                    <a:pt x="12838" y="68809"/>
                  </a:lnTo>
                  <a:lnTo>
                    <a:pt x="7155" y="81400"/>
                  </a:lnTo>
                  <a:lnTo>
                    <a:pt x="3151" y="94942"/>
                  </a:lnTo>
                  <a:lnTo>
                    <a:pt x="822" y="108570"/>
                  </a:lnTo>
                  <a:lnTo>
                    <a:pt x="0" y="121772"/>
                  </a:lnTo>
                  <a:lnTo>
                    <a:pt x="563" y="134398"/>
                  </a:lnTo>
                  <a:lnTo>
                    <a:pt x="2529" y="146483"/>
                  </a:lnTo>
                  <a:lnTo>
                    <a:pt x="5778" y="158124"/>
                  </a:lnTo>
                  <a:lnTo>
                    <a:pt x="10246" y="169263"/>
                  </a:lnTo>
                  <a:lnTo>
                    <a:pt x="15994" y="179685"/>
                  </a:lnTo>
                  <a:lnTo>
                    <a:pt x="22934" y="189326"/>
                  </a:lnTo>
                  <a:lnTo>
                    <a:pt x="30866" y="198107"/>
                  </a:lnTo>
                  <a:lnTo>
                    <a:pt x="39560" y="205861"/>
                  </a:lnTo>
                  <a:lnTo>
                    <a:pt x="48819" y="212595"/>
                  </a:lnTo>
                  <a:lnTo>
                    <a:pt x="58646" y="218456"/>
                  </a:lnTo>
                  <a:lnTo>
                    <a:pt x="69227" y="223636"/>
                  </a:lnTo>
                  <a:lnTo>
                    <a:pt x="80610" y="228304"/>
                  </a:lnTo>
                  <a:lnTo>
                    <a:pt x="92865" y="232441"/>
                  </a:lnTo>
                  <a:lnTo>
                    <a:pt x="106156" y="235848"/>
                  </a:lnTo>
                  <a:lnTo>
                    <a:pt x="120467" y="238474"/>
                  </a:lnTo>
                  <a:lnTo>
                    <a:pt x="135484" y="240408"/>
                  </a:lnTo>
                  <a:lnTo>
                    <a:pt x="150711" y="241789"/>
                  </a:lnTo>
                  <a:lnTo>
                    <a:pt x="165839" y="242755"/>
                  </a:lnTo>
                  <a:lnTo>
                    <a:pt x="180760" y="243422"/>
                  </a:lnTo>
                  <a:lnTo>
                    <a:pt x="195464" y="243877"/>
                  </a:lnTo>
                  <a:lnTo>
                    <a:pt x="209985" y="244191"/>
                  </a:lnTo>
                  <a:lnTo>
                    <a:pt x="224363" y="244572"/>
                  </a:lnTo>
                  <a:lnTo>
                    <a:pt x="238639" y="245362"/>
                  </a:lnTo>
                  <a:lnTo>
                    <a:pt x="252839" y="246709"/>
                  </a:lnTo>
                  <a:lnTo>
                    <a:pt x="266988" y="248597"/>
                  </a:lnTo>
                  <a:lnTo>
                    <a:pt x="281101" y="250936"/>
                  </a:lnTo>
                  <a:lnTo>
                    <a:pt x="295185" y="253625"/>
                  </a:lnTo>
                  <a:lnTo>
                    <a:pt x="309084" y="256735"/>
                  </a:lnTo>
                  <a:lnTo>
                    <a:pt x="322496" y="260501"/>
                  </a:lnTo>
                  <a:lnTo>
                    <a:pt x="335301" y="264996"/>
                  </a:lnTo>
                  <a:lnTo>
                    <a:pt x="347696" y="270151"/>
                  </a:lnTo>
                  <a:lnTo>
                    <a:pt x="360093" y="275835"/>
                  </a:lnTo>
                  <a:lnTo>
                    <a:pt x="372728" y="281928"/>
                  </a:lnTo>
                  <a:lnTo>
                    <a:pt x="385504" y="288646"/>
                  </a:lnTo>
                  <a:lnTo>
                    <a:pt x="398088" y="296520"/>
                  </a:lnTo>
                  <a:lnTo>
                    <a:pt x="410296" y="305741"/>
                  </a:lnTo>
                  <a:lnTo>
                    <a:pt x="422104" y="316036"/>
                  </a:lnTo>
                  <a:lnTo>
                    <a:pt x="433566" y="326863"/>
                  </a:lnTo>
                  <a:lnTo>
                    <a:pt x="444748" y="337858"/>
                  </a:lnTo>
                  <a:lnTo>
                    <a:pt x="455393" y="349173"/>
                  </a:lnTo>
                  <a:lnTo>
                    <a:pt x="464943" y="361360"/>
                  </a:lnTo>
                  <a:lnTo>
                    <a:pt x="473181" y="374666"/>
                  </a:lnTo>
                  <a:lnTo>
                    <a:pt x="480205" y="388873"/>
                  </a:lnTo>
                  <a:lnTo>
                    <a:pt x="486240" y="403488"/>
                  </a:lnTo>
                  <a:lnTo>
                    <a:pt x="491518" y="418178"/>
                  </a:lnTo>
                  <a:lnTo>
                    <a:pt x="496082" y="432959"/>
                  </a:lnTo>
                  <a:lnTo>
                    <a:pt x="499783" y="448094"/>
                  </a:lnTo>
                  <a:lnTo>
                    <a:pt x="502601" y="463710"/>
                  </a:lnTo>
                  <a:lnTo>
                    <a:pt x="504325" y="479468"/>
                  </a:lnTo>
                  <a:lnTo>
                    <a:pt x="504501" y="494674"/>
                  </a:lnTo>
                  <a:lnTo>
                    <a:pt x="503023" y="508982"/>
                  </a:lnTo>
                  <a:lnTo>
                    <a:pt x="500080" y="522540"/>
                  </a:lnTo>
                  <a:lnTo>
                    <a:pt x="495970" y="535792"/>
                  </a:lnTo>
                  <a:lnTo>
                    <a:pt x="490981" y="549033"/>
                  </a:lnTo>
                  <a:lnTo>
                    <a:pt x="485193" y="562061"/>
                  </a:lnTo>
                  <a:lnTo>
                    <a:pt x="478485" y="574291"/>
                  </a:lnTo>
                  <a:lnTo>
                    <a:pt x="470859" y="585446"/>
                  </a:lnTo>
                  <a:lnTo>
                    <a:pt x="462280" y="595566"/>
                  </a:lnTo>
                  <a:lnTo>
                    <a:pt x="452612" y="604824"/>
                  </a:lnTo>
                  <a:lnTo>
                    <a:pt x="441878" y="613416"/>
                  </a:lnTo>
                  <a:lnTo>
                    <a:pt x="430075" y="621357"/>
                  </a:lnTo>
                  <a:lnTo>
                    <a:pt x="417096" y="628478"/>
                  </a:lnTo>
                  <a:lnTo>
                    <a:pt x="402998" y="634750"/>
                  </a:lnTo>
                  <a:lnTo>
                    <a:pt x="388124" y="640116"/>
                  </a:lnTo>
                  <a:lnTo>
                    <a:pt x="372995" y="644422"/>
                  </a:lnTo>
                  <a:lnTo>
                    <a:pt x="357927" y="647689"/>
                  </a:lnTo>
                  <a:lnTo>
                    <a:pt x="342878" y="650068"/>
                  </a:lnTo>
                  <a:lnTo>
                    <a:pt x="327554" y="651757"/>
                  </a:lnTo>
                  <a:lnTo>
                    <a:pt x="311800" y="652928"/>
                  </a:lnTo>
                  <a:lnTo>
                    <a:pt x="295609" y="653564"/>
                  </a:lnTo>
                  <a:lnTo>
                    <a:pt x="279046" y="653467"/>
                  </a:lnTo>
                  <a:lnTo>
                    <a:pt x="262200" y="652588"/>
                  </a:lnTo>
                  <a:lnTo>
                    <a:pt x="245310" y="651014"/>
                  </a:lnTo>
                  <a:lnTo>
                    <a:pt x="228743" y="648887"/>
                  </a:lnTo>
                  <a:lnTo>
                    <a:pt x="212680" y="646341"/>
                  </a:lnTo>
                  <a:lnTo>
                    <a:pt x="197285" y="643325"/>
                  </a:lnTo>
                  <a:lnTo>
                    <a:pt x="182785" y="639624"/>
                  </a:lnTo>
                  <a:lnTo>
                    <a:pt x="169226" y="635179"/>
                  </a:lnTo>
                  <a:lnTo>
                    <a:pt x="156744" y="630379"/>
                  </a:lnTo>
                  <a:lnTo>
                    <a:pt x="144337" y="625491"/>
                  </a:lnTo>
                  <a:lnTo>
                    <a:pt x="129793" y="620086"/>
                  </a:lnTo>
                  <a:lnTo>
                    <a:pt x="109288" y="61331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4208" y="3213363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67"/>
                  </a:lnTo>
                  <a:lnTo>
                    <a:pt x="3863" y="43114"/>
                  </a:lnTo>
                  <a:lnTo>
                    <a:pt x="6180" y="54754"/>
                  </a:lnTo>
                  <a:lnTo>
                    <a:pt x="8846" y="67646"/>
                  </a:lnTo>
                  <a:lnTo>
                    <a:pt x="11770" y="81553"/>
                  </a:lnTo>
                  <a:lnTo>
                    <a:pt x="14877" y="95955"/>
                  </a:lnTo>
                  <a:lnTo>
                    <a:pt x="18113" y="110494"/>
                  </a:lnTo>
                  <a:lnTo>
                    <a:pt x="21437" y="125000"/>
                  </a:lnTo>
                  <a:lnTo>
                    <a:pt x="24821" y="139418"/>
                  </a:lnTo>
                  <a:lnTo>
                    <a:pt x="28242" y="153734"/>
                  </a:lnTo>
                  <a:lnTo>
                    <a:pt x="31534" y="167742"/>
                  </a:lnTo>
                  <a:lnTo>
                    <a:pt x="34715" y="182615"/>
                  </a:lnTo>
                  <a:lnTo>
                    <a:pt x="38063" y="201895"/>
                  </a:lnTo>
                  <a:lnTo>
                    <a:pt x="42114" y="23162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23680" y="3044907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81607" y="3089043"/>
              <a:ext cx="379026" cy="322569"/>
            </a:xfrm>
            <a:custGeom>
              <a:avLst/>
              <a:gdLst/>
              <a:ahLst/>
              <a:cxnLst/>
              <a:rect l="0" t="0" r="0" b="0"/>
              <a:pathLst>
                <a:path w="379026" h="322569">
                  <a:moveTo>
                    <a:pt x="0" y="166434"/>
                  </a:moveTo>
                  <a:lnTo>
                    <a:pt x="3000" y="175301"/>
                  </a:lnTo>
                  <a:lnTo>
                    <a:pt x="6423" y="184288"/>
                  </a:lnTo>
                  <a:lnTo>
                    <a:pt x="10615" y="194289"/>
                  </a:lnTo>
                  <a:lnTo>
                    <a:pt x="15342" y="205442"/>
                  </a:lnTo>
                  <a:lnTo>
                    <a:pt x="20175" y="217901"/>
                  </a:lnTo>
                  <a:lnTo>
                    <a:pt x="24852" y="231604"/>
                  </a:lnTo>
                  <a:lnTo>
                    <a:pt x="29288" y="246022"/>
                  </a:lnTo>
                  <a:lnTo>
                    <a:pt x="33490" y="260302"/>
                  </a:lnTo>
                  <a:lnTo>
                    <a:pt x="37498" y="273974"/>
                  </a:lnTo>
                  <a:lnTo>
                    <a:pt x="41358" y="286929"/>
                  </a:lnTo>
                  <a:lnTo>
                    <a:pt x="45111" y="299243"/>
                  </a:lnTo>
                  <a:lnTo>
                    <a:pt x="48793" y="310975"/>
                  </a:lnTo>
                  <a:lnTo>
                    <a:pt x="52607" y="319814"/>
                  </a:lnTo>
                  <a:lnTo>
                    <a:pt x="56066" y="322568"/>
                  </a:lnTo>
                  <a:lnTo>
                    <a:pt x="58018" y="319886"/>
                  </a:lnTo>
                  <a:lnTo>
                    <a:pt x="58409" y="313346"/>
                  </a:lnTo>
                  <a:lnTo>
                    <a:pt x="57591" y="304238"/>
                  </a:lnTo>
                  <a:lnTo>
                    <a:pt x="55912" y="293444"/>
                  </a:lnTo>
                  <a:lnTo>
                    <a:pt x="53643" y="281541"/>
                  </a:lnTo>
                  <a:lnTo>
                    <a:pt x="51137" y="268745"/>
                  </a:lnTo>
                  <a:lnTo>
                    <a:pt x="48834" y="254997"/>
                  </a:lnTo>
                  <a:lnTo>
                    <a:pt x="46946" y="240328"/>
                  </a:lnTo>
                  <a:lnTo>
                    <a:pt x="45339" y="224877"/>
                  </a:lnTo>
                  <a:lnTo>
                    <a:pt x="43645" y="208817"/>
                  </a:lnTo>
                  <a:lnTo>
                    <a:pt x="41654" y="192310"/>
                  </a:lnTo>
                  <a:lnTo>
                    <a:pt x="39484" y="175649"/>
                  </a:lnTo>
                  <a:lnTo>
                    <a:pt x="37481" y="159236"/>
                  </a:lnTo>
                  <a:lnTo>
                    <a:pt x="35840" y="143276"/>
                  </a:lnTo>
                  <a:lnTo>
                    <a:pt x="34756" y="127949"/>
                  </a:lnTo>
                  <a:lnTo>
                    <a:pt x="34486" y="113496"/>
                  </a:lnTo>
                  <a:lnTo>
                    <a:pt x="35096" y="99967"/>
                  </a:lnTo>
                  <a:lnTo>
                    <a:pt x="36812" y="87577"/>
                  </a:lnTo>
                  <a:lnTo>
                    <a:pt x="40092" y="76772"/>
                  </a:lnTo>
                  <a:lnTo>
                    <a:pt x="45036" y="67664"/>
                  </a:lnTo>
                  <a:lnTo>
                    <a:pt x="51288" y="60548"/>
                  </a:lnTo>
                  <a:lnTo>
                    <a:pt x="58240" y="56040"/>
                  </a:lnTo>
                  <a:lnTo>
                    <a:pt x="65467" y="54233"/>
                  </a:lnTo>
                  <a:lnTo>
                    <a:pt x="72757" y="54781"/>
                  </a:lnTo>
                  <a:lnTo>
                    <a:pt x="80024" y="57191"/>
                  </a:lnTo>
                  <a:lnTo>
                    <a:pt x="87238" y="61002"/>
                  </a:lnTo>
                  <a:lnTo>
                    <a:pt x="94233" y="66149"/>
                  </a:lnTo>
                  <a:lnTo>
                    <a:pt x="100711" y="72951"/>
                  </a:lnTo>
                  <a:lnTo>
                    <a:pt x="106557" y="81445"/>
                  </a:lnTo>
                  <a:lnTo>
                    <a:pt x="111976" y="91249"/>
                  </a:lnTo>
                  <a:lnTo>
                    <a:pt x="117382" y="101746"/>
                  </a:lnTo>
                  <a:lnTo>
                    <a:pt x="123019" y="112511"/>
                  </a:lnTo>
                  <a:lnTo>
                    <a:pt x="128788" y="123331"/>
                  </a:lnTo>
                  <a:lnTo>
                    <a:pt x="134362" y="134122"/>
                  </a:lnTo>
                  <a:lnTo>
                    <a:pt x="139543" y="144789"/>
                  </a:lnTo>
                  <a:lnTo>
                    <a:pt x="143818" y="152855"/>
                  </a:lnTo>
                  <a:lnTo>
                    <a:pt x="146486" y="155036"/>
                  </a:lnTo>
                  <a:lnTo>
                    <a:pt x="147718" y="151982"/>
                  </a:lnTo>
                  <a:lnTo>
                    <a:pt x="148121" y="145225"/>
                  </a:lnTo>
                  <a:lnTo>
                    <a:pt x="148314" y="136159"/>
                  </a:lnTo>
                  <a:lnTo>
                    <a:pt x="148846" y="125936"/>
                  </a:lnTo>
                  <a:lnTo>
                    <a:pt x="149957" y="115241"/>
                  </a:lnTo>
                  <a:lnTo>
                    <a:pt x="151655" y="104242"/>
                  </a:lnTo>
                  <a:lnTo>
                    <a:pt x="153850" y="92773"/>
                  </a:lnTo>
                  <a:lnTo>
                    <a:pt x="156435" y="80758"/>
                  </a:lnTo>
                  <a:lnTo>
                    <a:pt x="159471" y="68565"/>
                  </a:lnTo>
                  <a:lnTo>
                    <a:pt x="163186" y="56902"/>
                  </a:lnTo>
                  <a:lnTo>
                    <a:pt x="167647" y="46128"/>
                  </a:lnTo>
                  <a:lnTo>
                    <a:pt x="172777" y="36266"/>
                  </a:lnTo>
                  <a:lnTo>
                    <a:pt x="178446" y="27181"/>
                  </a:lnTo>
                  <a:lnTo>
                    <a:pt x="184528" y="18713"/>
                  </a:lnTo>
                  <a:lnTo>
                    <a:pt x="191240" y="11195"/>
                  </a:lnTo>
                  <a:lnTo>
                    <a:pt x="199109" y="5422"/>
                  </a:lnTo>
                  <a:lnTo>
                    <a:pt x="208326" y="1692"/>
                  </a:lnTo>
                  <a:lnTo>
                    <a:pt x="218619" y="0"/>
                  </a:lnTo>
                  <a:lnTo>
                    <a:pt x="229445" y="301"/>
                  </a:lnTo>
                  <a:lnTo>
                    <a:pt x="240425" y="2366"/>
                  </a:lnTo>
                  <a:lnTo>
                    <a:pt x="251220" y="6175"/>
                  </a:lnTo>
                  <a:lnTo>
                    <a:pt x="261462" y="11997"/>
                  </a:lnTo>
                  <a:lnTo>
                    <a:pt x="271013" y="19799"/>
                  </a:lnTo>
                  <a:lnTo>
                    <a:pt x="279915" y="29290"/>
                  </a:lnTo>
                  <a:lnTo>
                    <a:pt x="288289" y="40101"/>
                  </a:lnTo>
                  <a:lnTo>
                    <a:pt x="296256" y="51886"/>
                  </a:lnTo>
                  <a:lnTo>
                    <a:pt x="303761" y="64204"/>
                  </a:lnTo>
                  <a:lnTo>
                    <a:pt x="310582" y="76539"/>
                  </a:lnTo>
                  <a:lnTo>
                    <a:pt x="316655" y="88609"/>
                  </a:lnTo>
                  <a:lnTo>
                    <a:pt x="322055" y="100339"/>
                  </a:lnTo>
                  <a:lnTo>
                    <a:pt x="326918" y="111756"/>
                  </a:lnTo>
                  <a:lnTo>
                    <a:pt x="331375" y="122925"/>
                  </a:lnTo>
                  <a:lnTo>
                    <a:pt x="335538" y="134072"/>
                  </a:lnTo>
                  <a:lnTo>
                    <a:pt x="339494" y="145556"/>
                  </a:lnTo>
                  <a:lnTo>
                    <a:pt x="343307" y="157548"/>
                  </a:lnTo>
                  <a:lnTo>
                    <a:pt x="347022" y="170045"/>
                  </a:lnTo>
                  <a:lnTo>
                    <a:pt x="350670" y="182967"/>
                  </a:lnTo>
                  <a:lnTo>
                    <a:pt x="354272" y="196212"/>
                  </a:lnTo>
                  <a:lnTo>
                    <a:pt x="357844" y="209529"/>
                  </a:lnTo>
                  <a:lnTo>
                    <a:pt x="361395" y="222543"/>
                  </a:lnTo>
                  <a:lnTo>
                    <a:pt x="364928" y="235063"/>
                  </a:lnTo>
                  <a:lnTo>
                    <a:pt x="368295" y="246825"/>
                  </a:lnTo>
                  <a:lnTo>
                    <a:pt x="371534" y="258664"/>
                  </a:lnTo>
                  <a:lnTo>
                    <a:pt x="374930" y="272734"/>
                  </a:lnTo>
                  <a:lnTo>
                    <a:pt x="379025" y="292776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76446" y="3160720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7" y="59284"/>
                  </a:lnTo>
                  <a:lnTo>
                    <a:pt x="2079" y="72344"/>
                  </a:lnTo>
                  <a:lnTo>
                    <a:pt x="3905" y="85869"/>
                  </a:lnTo>
                  <a:lnTo>
                    <a:pt x="6201" y="100083"/>
                  </a:lnTo>
                  <a:lnTo>
                    <a:pt x="8852" y="115033"/>
                  </a:lnTo>
                  <a:lnTo>
                    <a:pt x="11609" y="130072"/>
                  </a:lnTo>
                  <a:lnTo>
                    <a:pt x="14364" y="145528"/>
                  </a:lnTo>
                  <a:lnTo>
                    <a:pt x="17357" y="163877"/>
                  </a:lnTo>
                  <a:lnTo>
                    <a:pt x="21057" y="189513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55389" y="2908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5959" y="2781694"/>
              <a:ext cx="94758" cy="558012"/>
            </a:xfrm>
            <a:custGeom>
              <a:avLst/>
              <a:gdLst/>
              <a:ahLst/>
              <a:cxnLst/>
              <a:rect l="0" t="0" r="0" b="0"/>
              <a:pathLst>
                <a:path w="94758" h="558012">
                  <a:moveTo>
                    <a:pt x="0" y="0"/>
                  </a:moveTo>
                  <a:lnTo>
                    <a:pt x="2867" y="9003"/>
                  </a:lnTo>
                  <a:lnTo>
                    <a:pt x="5009" y="19270"/>
                  </a:lnTo>
                  <a:lnTo>
                    <a:pt x="6617" y="31845"/>
                  </a:lnTo>
                  <a:lnTo>
                    <a:pt x="7971" y="46027"/>
                  </a:lnTo>
                  <a:lnTo>
                    <a:pt x="9467" y="60526"/>
                  </a:lnTo>
                  <a:lnTo>
                    <a:pt x="11313" y="74562"/>
                  </a:lnTo>
                  <a:lnTo>
                    <a:pt x="13380" y="88043"/>
                  </a:lnTo>
                  <a:lnTo>
                    <a:pt x="15313" y="101297"/>
                  </a:lnTo>
                  <a:lnTo>
                    <a:pt x="16914" y="114575"/>
                  </a:lnTo>
                  <a:lnTo>
                    <a:pt x="18310" y="127982"/>
                  </a:lnTo>
                  <a:lnTo>
                    <a:pt x="19854" y="141536"/>
                  </a:lnTo>
                  <a:lnTo>
                    <a:pt x="21741" y="155219"/>
                  </a:lnTo>
                  <a:lnTo>
                    <a:pt x="23838" y="169005"/>
                  </a:lnTo>
                  <a:lnTo>
                    <a:pt x="25792" y="182868"/>
                  </a:lnTo>
                  <a:lnTo>
                    <a:pt x="27409" y="196785"/>
                  </a:lnTo>
                  <a:lnTo>
                    <a:pt x="28816" y="210741"/>
                  </a:lnTo>
                  <a:lnTo>
                    <a:pt x="30368" y="224723"/>
                  </a:lnTo>
                  <a:lnTo>
                    <a:pt x="32259" y="238723"/>
                  </a:lnTo>
                  <a:lnTo>
                    <a:pt x="34359" y="252736"/>
                  </a:lnTo>
                  <a:lnTo>
                    <a:pt x="36316" y="266757"/>
                  </a:lnTo>
                  <a:lnTo>
                    <a:pt x="37933" y="280783"/>
                  </a:lnTo>
                  <a:lnTo>
                    <a:pt x="39342" y="294814"/>
                  </a:lnTo>
                  <a:lnTo>
                    <a:pt x="40894" y="308847"/>
                  </a:lnTo>
                  <a:lnTo>
                    <a:pt x="42786" y="322881"/>
                  </a:lnTo>
                  <a:lnTo>
                    <a:pt x="44887" y="336917"/>
                  </a:lnTo>
                  <a:lnTo>
                    <a:pt x="46844" y="350953"/>
                  </a:lnTo>
                  <a:lnTo>
                    <a:pt x="48462" y="364990"/>
                  </a:lnTo>
                  <a:lnTo>
                    <a:pt x="49870" y="379027"/>
                  </a:lnTo>
                  <a:lnTo>
                    <a:pt x="51423" y="393065"/>
                  </a:lnTo>
                  <a:lnTo>
                    <a:pt x="53319" y="407108"/>
                  </a:lnTo>
                  <a:lnTo>
                    <a:pt x="55593" y="421318"/>
                  </a:lnTo>
                  <a:lnTo>
                    <a:pt x="58198" y="436004"/>
                  </a:lnTo>
                  <a:lnTo>
                    <a:pt x="61065" y="451286"/>
                  </a:lnTo>
                  <a:lnTo>
                    <a:pt x="64126" y="466804"/>
                  </a:lnTo>
                  <a:lnTo>
                    <a:pt x="67327" y="481842"/>
                  </a:lnTo>
                  <a:lnTo>
                    <a:pt x="70626" y="496020"/>
                  </a:lnTo>
                  <a:lnTo>
                    <a:pt x="74034" y="509052"/>
                  </a:lnTo>
                  <a:lnTo>
                    <a:pt x="78047" y="521954"/>
                  </a:lnTo>
                  <a:lnTo>
                    <a:pt x="84139" y="536974"/>
                  </a:lnTo>
                  <a:lnTo>
                    <a:pt x="94757" y="558011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50471" y="3064850"/>
              <a:ext cx="310329" cy="223020"/>
            </a:xfrm>
            <a:custGeom>
              <a:avLst/>
              <a:gdLst/>
              <a:ahLst/>
              <a:cxnLst/>
              <a:rect l="0" t="0" r="0" b="0"/>
              <a:pathLst>
                <a:path w="310329" h="223020">
                  <a:moveTo>
                    <a:pt x="152400" y="95870"/>
                  </a:moveTo>
                  <a:lnTo>
                    <a:pt x="152333" y="84202"/>
                  </a:lnTo>
                  <a:lnTo>
                    <a:pt x="151693" y="73714"/>
                  </a:lnTo>
                  <a:lnTo>
                    <a:pt x="150392" y="63416"/>
                  </a:lnTo>
                  <a:lnTo>
                    <a:pt x="148360" y="53288"/>
                  </a:lnTo>
                  <a:lnTo>
                    <a:pt x="145395" y="43593"/>
                  </a:lnTo>
                  <a:lnTo>
                    <a:pt x="141470" y="34461"/>
                  </a:lnTo>
                  <a:lnTo>
                    <a:pt x="136548" y="26031"/>
                  </a:lnTo>
                  <a:lnTo>
                    <a:pt x="130496" y="18517"/>
                  </a:lnTo>
                  <a:lnTo>
                    <a:pt x="123352" y="11956"/>
                  </a:lnTo>
                  <a:lnTo>
                    <a:pt x="115284" y="6551"/>
                  </a:lnTo>
                  <a:lnTo>
                    <a:pt x="106499" y="2742"/>
                  </a:lnTo>
                  <a:lnTo>
                    <a:pt x="97183" y="626"/>
                  </a:lnTo>
                  <a:lnTo>
                    <a:pt x="87489" y="0"/>
                  </a:lnTo>
                  <a:lnTo>
                    <a:pt x="77529" y="560"/>
                  </a:lnTo>
                  <a:lnTo>
                    <a:pt x="67394" y="2017"/>
                  </a:lnTo>
                  <a:lnTo>
                    <a:pt x="57471" y="4451"/>
                  </a:lnTo>
                  <a:lnTo>
                    <a:pt x="48413" y="8285"/>
                  </a:lnTo>
                  <a:lnTo>
                    <a:pt x="40504" y="13647"/>
                  </a:lnTo>
                  <a:lnTo>
                    <a:pt x="33532" y="20535"/>
                  </a:lnTo>
                  <a:lnTo>
                    <a:pt x="27001" y="28987"/>
                  </a:lnTo>
                  <a:lnTo>
                    <a:pt x="20576" y="38860"/>
                  </a:lnTo>
                  <a:lnTo>
                    <a:pt x="14427" y="49898"/>
                  </a:lnTo>
                  <a:lnTo>
                    <a:pt x="9124" y="61822"/>
                  </a:lnTo>
                  <a:lnTo>
                    <a:pt x="4928" y="74396"/>
                  </a:lnTo>
                  <a:lnTo>
                    <a:pt x="1958" y="87430"/>
                  </a:lnTo>
                  <a:lnTo>
                    <a:pt x="340" y="100785"/>
                  </a:lnTo>
                  <a:lnTo>
                    <a:pt x="0" y="114357"/>
                  </a:lnTo>
                  <a:lnTo>
                    <a:pt x="891" y="127910"/>
                  </a:lnTo>
                  <a:lnTo>
                    <a:pt x="3078" y="141091"/>
                  </a:lnTo>
                  <a:lnTo>
                    <a:pt x="6471" y="153731"/>
                  </a:lnTo>
                  <a:lnTo>
                    <a:pt x="10866" y="165677"/>
                  </a:lnTo>
                  <a:lnTo>
                    <a:pt x="16032" y="176707"/>
                  </a:lnTo>
                  <a:lnTo>
                    <a:pt x="21773" y="186789"/>
                  </a:lnTo>
                  <a:lnTo>
                    <a:pt x="28255" y="195883"/>
                  </a:lnTo>
                  <a:lnTo>
                    <a:pt x="35969" y="203853"/>
                  </a:lnTo>
                  <a:lnTo>
                    <a:pt x="45083" y="210726"/>
                  </a:lnTo>
                  <a:lnTo>
                    <a:pt x="55306" y="216343"/>
                  </a:lnTo>
                  <a:lnTo>
                    <a:pt x="66084" y="220294"/>
                  </a:lnTo>
                  <a:lnTo>
                    <a:pt x="77038" y="222501"/>
                  </a:lnTo>
                  <a:lnTo>
                    <a:pt x="87985" y="223019"/>
                  </a:lnTo>
                  <a:lnTo>
                    <a:pt x="98861" y="221854"/>
                  </a:lnTo>
                  <a:lnTo>
                    <a:pt x="109651" y="219177"/>
                  </a:lnTo>
                  <a:lnTo>
                    <a:pt x="120200" y="215110"/>
                  </a:lnTo>
                  <a:lnTo>
                    <a:pt x="130218" y="209640"/>
                  </a:lnTo>
                  <a:lnTo>
                    <a:pt x="139585" y="202884"/>
                  </a:lnTo>
                  <a:lnTo>
                    <a:pt x="148181" y="194909"/>
                  </a:lnTo>
                  <a:lnTo>
                    <a:pt x="155810" y="185653"/>
                  </a:lnTo>
                  <a:lnTo>
                    <a:pt x="162464" y="175209"/>
                  </a:lnTo>
                  <a:lnTo>
                    <a:pt x="168443" y="163941"/>
                  </a:lnTo>
                  <a:lnTo>
                    <a:pt x="174232" y="152386"/>
                  </a:lnTo>
                  <a:lnTo>
                    <a:pt x="180119" y="140871"/>
                  </a:lnTo>
                  <a:lnTo>
                    <a:pt x="185719" y="129360"/>
                  </a:lnTo>
                  <a:lnTo>
                    <a:pt x="190114" y="117566"/>
                  </a:lnTo>
                  <a:lnTo>
                    <a:pt x="192907" y="105423"/>
                  </a:lnTo>
                  <a:lnTo>
                    <a:pt x="195021" y="96073"/>
                  </a:lnTo>
                  <a:lnTo>
                    <a:pt x="197764" y="93611"/>
                  </a:lnTo>
                  <a:lnTo>
                    <a:pt x="201197" y="97024"/>
                  </a:lnTo>
                  <a:lnTo>
                    <a:pt x="205352" y="104349"/>
                  </a:lnTo>
                  <a:lnTo>
                    <a:pt x="210199" y="113971"/>
                  </a:lnTo>
                  <a:lnTo>
                    <a:pt x="215635" y="124653"/>
                  </a:lnTo>
                  <a:lnTo>
                    <a:pt x="221530" y="135691"/>
                  </a:lnTo>
                  <a:lnTo>
                    <a:pt x="227766" y="146600"/>
                  </a:lnTo>
                  <a:lnTo>
                    <a:pt x="234246" y="156955"/>
                  </a:lnTo>
                  <a:lnTo>
                    <a:pt x="240907" y="166590"/>
                  </a:lnTo>
                  <a:lnTo>
                    <a:pt x="248022" y="175220"/>
                  </a:lnTo>
                  <a:lnTo>
                    <a:pt x="256169" y="182349"/>
                  </a:lnTo>
                  <a:lnTo>
                    <a:pt x="265563" y="187846"/>
                  </a:lnTo>
                  <a:lnTo>
                    <a:pt x="275508" y="191706"/>
                  </a:lnTo>
                  <a:lnTo>
                    <a:pt x="285552" y="194144"/>
                  </a:lnTo>
                  <a:lnTo>
                    <a:pt x="296581" y="194259"/>
                  </a:lnTo>
                  <a:lnTo>
                    <a:pt x="310328" y="19062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13442" y="2992264"/>
              <a:ext cx="210571" cy="290468"/>
            </a:xfrm>
            <a:custGeom>
              <a:avLst/>
              <a:gdLst/>
              <a:ahLst/>
              <a:cxnLst/>
              <a:rect l="0" t="0" r="0" b="0"/>
              <a:pathLst>
                <a:path w="210571" h="290468">
                  <a:moveTo>
                    <a:pt x="0" y="94757"/>
                  </a:moveTo>
                  <a:lnTo>
                    <a:pt x="2933" y="103558"/>
                  </a:lnTo>
                  <a:lnTo>
                    <a:pt x="5715" y="111905"/>
                  </a:lnTo>
                  <a:lnTo>
                    <a:pt x="8615" y="120608"/>
                  </a:lnTo>
                  <a:lnTo>
                    <a:pt x="11655" y="129902"/>
                  </a:lnTo>
                  <a:lnTo>
                    <a:pt x="14821" y="140045"/>
                  </a:lnTo>
                  <a:lnTo>
                    <a:pt x="18089" y="151095"/>
                  </a:lnTo>
                  <a:lnTo>
                    <a:pt x="21600" y="163107"/>
                  </a:lnTo>
                  <a:lnTo>
                    <a:pt x="25639" y="176226"/>
                  </a:lnTo>
                  <a:lnTo>
                    <a:pt x="30317" y="190417"/>
                  </a:lnTo>
                  <a:lnTo>
                    <a:pt x="35425" y="205352"/>
                  </a:lnTo>
                  <a:lnTo>
                    <a:pt x="40546" y="220523"/>
                  </a:lnTo>
                  <a:lnTo>
                    <a:pt x="45437" y="235609"/>
                  </a:lnTo>
                  <a:lnTo>
                    <a:pt x="50196" y="250330"/>
                  </a:lnTo>
                  <a:lnTo>
                    <a:pt x="55150" y="264369"/>
                  </a:lnTo>
                  <a:lnTo>
                    <a:pt x="60464" y="277551"/>
                  </a:lnTo>
                  <a:lnTo>
                    <a:pt x="65467" y="287352"/>
                  </a:lnTo>
                  <a:lnTo>
                    <a:pt x="68726" y="290467"/>
                  </a:lnTo>
                  <a:lnTo>
                    <a:pt x="69736" y="287774"/>
                  </a:lnTo>
                  <a:lnTo>
                    <a:pt x="69041" y="281078"/>
                  </a:lnTo>
                  <a:lnTo>
                    <a:pt x="67259" y="271783"/>
                  </a:lnTo>
                  <a:lnTo>
                    <a:pt x="64820" y="260824"/>
                  </a:lnTo>
                  <a:lnTo>
                    <a:pt x="62149" y="248795"/>
                  </a:lnTo>
                  <a:lnTo>
                    <a:pt x="59709" y="236075"/>
                  </a:lnTo>
                  <a:lnTo>
                    <a:pt x="57719" y="222909"/>
                  </a:lnTo>
                  <a:lnTo>
                    <a:pt x="56037" y="209617"/>
                  </a:lnTo>
                  <a:lnTo>
                    <a:pt x="54289" y="196607"/>
                  </a:lnTo>
                  <a:lnTo>
                    <a:pt x="52266" y="184064"/>
                  </a:lnTo>
                  <a:lnTo>
                    <a:pt x="50244" y="171674"/>
                  </a:lnTo>
                  <a:lnTo>
                    <a:pt x="48871" y="158746"/>
                  </a:lnTo>
                  <a:lnTo>
                    <a:pt x="48468" y="144941"/>
                  </a:lnTo>
                  <a:lnTo>
                    <a:pt x="49028" y="130565"/>
                  </a:lnTo>
                  <a:lnTo>
                    <a:pt x="50400" y="116368"/>
                  </a:lnTo>
                  <a:lnTo>
                    <a:pt x="52405" y="102785"/>
                  </a:lnTo>
                  <a:lnTo>
                    <a:pt x="55038" y="90072"/>
                  </a:lnTo>
                  <a:lnTo>
                    <a:pt x="58477" y="78460"/>
                  </a:lnTo>
                  <a:lnTo>
                    <a:pt x="62759" y="67951"/>
                  </a:lnTo>
                  <a:lnTo>
                    <a:pt x="68108" y="58386"/>
                  </a:lnTo>
                  <a:lnTo>
                    <a:pt x="74987" y="49560"/>
                  </a:lnTo>
                  <a:lnTo>
                    <a:pt x="83509" y="41291"/>
                  </a:lnTo>
                  <a:lnTo>
                    <a:pt x="93486" y="33751"/>
                  </a:lnTo>
                  <a:lnTo>
                    <a:pt x="104626" y="27438"/>
                  </a:lnTo>
                  <a:lnTo>
                    <a:pt x="116632" y="22521"/>
                  </a:lnTo>
                  <a:lnTo>
                    <a:pt x="129099" y="18710"/>
                  </a:lnTo>
                  <a:lnTo>
                    <a:pt x="141532" y="15454"/>
                  </a:lnTo>
                  <a:lnTo>
                    <a:pt x="153660" y="12376"/>
                  </a:lnTo>
                  <a:lnTo>
                    <a:pt x="165157" y="9449"/>
                  </a:lnTo>
                  <a:lnTo>
                    <a:pt x="176788" y="6618"/>
                  </a:lnTo>
                  <a:lnTo>
                    <a:pt x="190690" y="3629"/>
                  </a:lnTo>
                  <a:lnTo>
                    <a:pt x="210570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39825" y="3097549"/>
              <a:ext cx="63172" cy="242157"/>
            </a:xfrm>
            <a:custGeom>
              <a:avLst/>
              <a:gdLst/>
              <a:ahLst/>
              <a:cxnLst/>
              <a:rect l="0" t="0" r="0" b="0"/>
              <a:pathLst>
                <a:path w="63172" h="2421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68"/>
                  </a:lnTo>
                  <a:lnTo>
                    <a:pt x="3863" y="43115"/>
                  </a:lnTo>
                  <a:lnTo>
                    <a:pt x="6180" y="54755"/>
                  </a:lnTo>
                  <a:lnTo>
                    <a:pt x="8851" y="67651"/>
                  </a:lnTo>
                  <a:lnTo>
                    <a:pt x="11947" y="81731"/>
                  </a:lnTo>
                  <a:lnTo>
                    <a:pt x="15702" y="96782"/>
                  </a:lnTo>
                  <a:lnTo>
                    <a:pt x="20186" y="112569"/>
                  </a:lnTo>
                  <a:lnTo>
                    <a:pt x="25163" y="128728"/>
                  </a:lnTo>
                  <a:lnTo>
                    <a:pt x="30196" y="144794"/>
                  </a:lnTo>
                  <a:lnTo>
                    <a:pt x="35024" y="160514"/>
                  </a:lnTo>
                  <a:lnTo>
                    <a:pt x="39613" y="175617"/>
                  </a:lnTo>
                  <a:lnTo>
                    <a:pt x="44624" y="191417"/>
                  </a:lnTo>
                  <a:lnTo>
                    <a:pt x="51609" y="211536"/>
                  </a:lnTo>
                  <a:lnTo>
                    <a:pt x="63171" y="242156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81938" y="287645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03037" y="2707995"/>
              <a:ext cx="105286" cy="610653"/>
            </a:xfrm>
            <a:custGeom>
              <a:avLst/>
              <a:gdLst/>
              <a:ahLst/>
              <a:cxnLst/>
              <a:rect l="0" t="0" r="0" b="0"/>
              <a:pathLst>
                <a:path w="105286" h="610653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2" y="32463"/>
                  </a:lnTo>
                  <a:lnTo>
                    <a:pt x="11479" y="42937"/>
                  </a:lnTo>
                  <a:lnTo>
                    <a:pt x="13996" y="53929"/>
                  </a:lnTo>
                  <a:lnTo>
                    <a:pt x="16011" y="65572"/>
                  </a:lnTo>
                  <a:lnTo>
                    <a:pt x="17696" y="77826"/>
                  </a:lnTo>
                  <a:lnTo>
                    <a:pt x="19439" y="90580"/>
                  </a:lnTo>
                  <a:lnTo>
                    <a:pt x="21465" y="103716"/>
                  </a:lnTo>
                  <a:lnTo>
                    <a:pt x="23828" y="117130"/>
                  </a:lnTo>
                  <a:lnTo>
                    <a:pt x="26492" y="130740"/>
                  </a:lnTo>
                  <a:lnTo>
                    <a:pt x="29394" y="144492"/>
                  </a:lnTo>
                  <a:lnTo>
                    <a:pt x="32309" y="158506"/>
                  </a:lnTo>
                  <a:lnTo>
                    <a:pt x="34879" y="173060"/>
                  </a:lnTo>
                  <a:lnTo>
                    <a:pt x="36942" y="188262"/>
                  </a:lnTo>
                  <a:lnTo>
                    <a:pt x="38664" y="204066"/>
                  </a:lnTo>
                  <a:lnTo>
                    <a:pt x="40434" y="220360"/>
                  </a:lnTo>
                  <a:lnTo>
                    <a:pt x="42475" y="237028"/>
                  </a:lnTo>
                  <a:lnTo>
                    <a:pt x="44678" y="253966"/>
                  </a:lnTo>
                  <a:lnTo>
                    <a:pt x="46704" y="271097"/>
                  </a:lnTo>
                  <a:lnTo>
                    <a:pt x="48368" y="288361"/>
                  </a:lnTo>
                  <a:lnTo>
                    <a:pt x="49807" y="305717"/>
                  </a:lnTo>
                  <a:lnTo>
                    <a:pt x="51381" y="323136"/>
                  </a:lnTo>
                  <a:lnTo>
                    <a:pt x="53291" y="340592"/>
                  </a:lnTo>
                  <a:lnTo>
                    <a:pt x="55574" y="357909"/>
                  </a:lnTo>
                  <a:lnTo>
                    <a:pt x="58186" y="374769"/>
                  </a:lnTo>
                  <a:lnTo>
                    <a:pt x="61052" y="391037"/>
                  </a:lnTo>
                  <a:lnTo>
                    <a:pt x="63943" y="406742"/>
                  </a:lnTo>
                  <a:lnTo>
                    <a:pt x="66497" y="421981"/>
                  </a:lnTo>
                  <a:lnTo>
                    <a:pt x="68548" y="436865"/>
                  </a:lnTo>
                  <a:lnTo>
                    <a:pt x="70263" y="451489"/>
                  </a:lnTo>
                  <a:lnTo>
                    <a:pt x="72029" y="465928"/>
                  </a:lnTo>
                  <a:lnTo>
                    <a:pt x="74071" y="480235"/>
                  </a:lnTo>
                  <a:lnTo>
                    <a:pt x="76445" y="494285"/>
                  </a:lnTo>
                  <a:lnTo>
                    <a:pt x="79117" y="507799"/>
                  </a:lnTo>
                  <a:lnTo>
                    <a:pt x="82029" y="520672"/>
                  </a:lnTo>
                  <a:lnTo>
                    <a:pt x="85121" y="533113"/>
                  </a:lnTo>
                  <a:lnTo>
                    <a:pt x="88342" y="545540"/>
                  </a:lnTo>
                  <a:lnTo>
                    <a:pt x="91650" y="558183"/>
                  </a:lnTo>
                  <a:lnTo>
                    <a:pt x="94865" y="570499"/>
                  </a:lnTo>
                  <a:lnTo>
                    <a:pt x="97985" y="582484"/>
                  </a:lnTo>
                  <a:lnTo>
                    <a:pt x="101283" y="595193"/>
                  </a:lnTo>
                  <a:lnTo>
                    <a:pt x="105285" y="610652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29338" y="299226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1015" y="2800"/>
                  </a:lnTo>
                  <a:lnTo>
                    <a:pt x="230527" y="4302"/>
                  </a:lnTo>
                  <a:lnTo>
                    <a:pt x="220220" y="4613"/>
                  </a:lnTo>
                  <a:lnTo>
                    <a:pt x="209746" y="4107"/>
                  </a:lnTo>
                  <a:lnTo>
                    <a:pt x="198755" y="3287"/>
                  </a:lnTo>
                  <a:lnTo>
                    <a:pt x="187112" y="2476"/>
                  </a:lnTo>
                  <a:lnTo>
                    <a:pt x="174858" y="1965"/>
                  </a:lnTo>
                  <a:lnTo>
                    <a:pt x="162103" y="2087"/>
                  </a:lnTo>
                  <a:lnTo>
                    <a:pt x="148967" y="2949"/>
                  </a:lnTo>
                  <a:lnTo>
                    <a:pt x="135554" y="4327"/>
                  </a:lnTo>
                  <a:lnTo>
                    <a:pt x="121943" y="5784"/>
                  </a:lnTo>
                  <a:lnTo>
                    <a:pt x="108196" y="7059"/>
                  </a:lnTo>
                  <a:lnTo>
                    <a:pt x="94355" y="8235"/>
                  </a:lnTo>
                  <a:lnTo>
                    <a:pt x="80449" y="9630"/>
                  </a:lnTo>
                  <a:lnTo>
                    <a:pt x="66514" y="11416"/>
                  </a:lnTo>
                  <a:lnTo>
                    <a:pt x="52977" y="13455"/>
                  </a:lnTo>
                  <a:lnTo>
                    <a:pt x="39222" y="15584"/>
                  </a:lnTo>
                  <a:lnTo>
                    <a:pt x="22924" y="17993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03079" y="3023850"/>
              <a:ext cx="147399" cy="210571"/>
            </a:xfrm>
            <a:custGeom>
              <a:avLst/>
              <a:gdLst/>
              <a:ahLst/>
              <a:cxnLst/>
              <a:rect l="0" t="0" r="0" b="0"/>
              <a:pathLst>
                <a:path w="147399" h="210571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7"/>
                  </a:lnTo>
                  <a:lnTo>
                    <a:pt x="15520" y="34967"/>
                  </a:lnTo>
                  <a:lnTo>
                    <a:pt x="21001" y="44463"/>
                  </a:lnTo>
                  <a:lnTo>
                    <a:pt x="26936" y="54259"/>
                  </a:lnTo>
                  <a:lnTo>
                    <a:pt x="33370" y="64446"/>
                  </a:lnTo>
                  <a:lnTo>
                    <a:pt x="40517" y="75268"/>
                  </a:lnTo>
                  <a:lnTo>
                    <a:pt x="48429" y="86803"/>
                  </a:lnTo>
                  <a:lnTo>
                    <a:pt x="56860" y="98820"/>
                  </a:lnTo>
                  <a:lnTo>
                    <a:pt x="65365" y="110886"/>
                  </a:lnTo>
                  <a:lnTo>
                    <a:pt x="73679" y="122738"/>
                  </a:lnTo>
                  <a:lnTo>
                    <a:pt x="81717" y="134136"/>
                  </a:lnTo>
                  <a:lnTo>
                    <a:pt x="89495" y="144791"/>
                  </a:lnTo>
                  <a:lnTo>
                    <a:pt x="97059" y="154622"/>
                  </a:lnTo>
                  <a:lnTo>
                    <a:pt x="104461" y="163715"/>
                  </a:lnTo>
                  <a:lnTo>
                    <a:pt x="111746" y="172216"/>
                  </a:lnTo>
                  <a:lnTo>
                    <a:pt x="118937" y="180264"/>
                  </a:lnTo>
                  <a:lnTo>
                    <a:pt x="125758" y="187680"/>
                  </a:lnTo>
                  <a:lnTo>
                    <a:pt x="132305" y="194698"/>
                  </a:lnTo>
                  <a:lnTo>
                    <a:pt x="139152" y="201939"/>
                  </a:lnTo>
                  <a:lnTo>
                    <a:pt x="147398" y="21057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87307" y="2960679"/>
              <a:ext cx="200042" cy="673824"/>
            </a:xfrm>
            <a:custGeom>
              <a:avLst/>
              <a:gdLst/>
              <a:ahLst/>
              <a:cxnLst/>
              <a:rect l="0" t="0" r="0" b="0"/>
              <a:pathLst>
                <a:path w="200042" h="673824">
                  <a:moveTo>
                    <a:pt x="200041" y="0"/>
                  </a:moveTo>
                  <a:lnTo>
                    <a:pt x="194240" y="5934"/>
                  </a:lnTo>
                  <a:lnTo>
                    <a:pt x="189316" y="12139"/>
                  </a:lnTo>
                  <a:lnTo>
                    <a:pt x="184805" y="19243"/>
                  </a:lnTo>
                  <a:lnTo>
                    <a:pt x="180238" y="27530"/>
                  </a:lnTo>
                  <a:lnTo>
                    <a:pt x="174928" y="37473"/>
                  </a:lnTo>
                  <a:lnTo>
                    <a:pt x="168569" y="49165"/>
                  </a:lnTo>
                  <a:lnTo>
                    <a:pt x="161512" y="62070"/>
                  </a:lnTo>
                  <a:lnTo>
                    <a:pt x="154540" y="75256"/>
                  </a:lnTo>
                  <a:lnTo>
                    <a:pt x="148112" y="88154"/>
                  </a:lnTo>
                  <a:lnTo>
                    <a:pt x="142341" y="100573"/>
                  </a:lnTo>
                  <a:lnTo>
                    <a:pt x="137164" y="112519"/>
                  </a:lnTo>
                  <a:lnTo>
                    <a:pt x="132464" y="124074"/>
                  </a:lnTo>
                  <a:lnTo>
                    <a:pt x="128121" y="135495"/>
                  </a:lnTo>
                  <a:lnTo>
                    <a:pt x="124038" y="147171"/>
                  </a:lnTo>
                  <a:lnTo>
                    <a:pt x="120131" y="159295"/>
                  </a:lnTo>
                  <a:lnTo>
                    <a:pt x="116183" y="171882"/>
                  </a:lnTo>
                  <a:lnTo>
                    <a:pt x="111845" y="184864"/>
                  </a:lnTo>
                  <a:lnTo>
                    <a:pt x="106965" y="198150"/>
                  </a:lnTo>
                  <a:lnTo>
                    <a:pt x="101722" y="211495"/>
                  </a:lnTo>
                  <a:lnTo>
                    <a:pt x="96509" y="224527"/>
                  </a:lnTo>
                  <a:lnTo>
                    <a:pt x="91561" y="237078"/>
                  </a:lnTo>
                  <a:lnTo>
                    <a:pt x="86935" y="249471"/>
                  </a:lnTo>
                  <a:lnTo>
                    <a:pt x="82600" y="262398"/>
                  </a:lnTo>
                  <a:lnTo>
                    <a:pt x="78502" y="276212"/>
                  </a:lnTo>
                  <a:lnTo>
                    <a:pt x="74581" y="290932"/>
                  </a:lnTo>
                  <a:lnTo>
                    <a:pt x="70787" y="306426"/>
                  </a:lnTo>
                  <a:lnTo>
                    <a:pt x="67082" y="322515"/>
                  </a:lnTo>
                  <a:lnTo>
                    <a:pt x="63441" y="338878"/>
                  </a:lnTo>
                  <a:lnTo>
                    <a:pt x="59842" y="355082"/>
                  </a:lnTo>
                  <a:lnTo>
                    <a:pt x="56273" y="370912"/>
                  </a:lnTo>
                  <a:lnTo>
                    <a:pt x="52724" y="386660"/>
                  </a:lnTo>
                  <a:lnTo>
                    <a:pt x="49187" y="402991"/>
                  </a:lnTo>
                  <a:lnTo>
                    <a:pt x="45660" y="420240"/>
                  </a:lnTo>
                  <a:lnTo>
                    <a:pt x="42138" y="438249"/>
                  </a:lnTo>
                  <a:lnTo>
                    <a:pt x="38621" y="456572"/>
                  </a:lnTo>
                  <a:lnTo>
                    <a:pt x="35105" y="474905"/>
                  </a:lnTo>
                  <a:lnTo>
                    <a:pt x="31592" y="493284"/>
                  </a:lnTo>
                  <a:lnTo>
                    <a:pt x="28080" y="511989"/>
                  </a:lnTo>
                  <a:lnTo>
                    <a:pt x="24570" y="531164"/>
                  </a:lnTo>
                  <a:lnTo>
                    <a:pt x="21059" y="550803"/>
                  </a:lnTo>
                  <a:lnTo>
                    <a:pt x="17548" y="570833"/>
                  </a:lnTo>
                  <a:lnTo>
                    <a:pt x="14043" y="591138"/>
                  </a:lnTo>
                  <a:lnTo>
                    <a:pt x="10695" y="610727"/>
                  </a:lnTo>
                  <a:lnTo>
                    <a:pt x="7469" y="629674"/>
                  </a:lnTo>
                  <a:lnTo>
                    <a:pt x="4084" y="649645"/>
                  </a:lnTo>
                  <a:lnTo>
                    <a:pt x="0" y="673823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28459" y="2884875"/>
              <a:ext cx="74030" cy="67508"/>
            </a:xfrm>
            <a:custGeom>
              <a:avLst/>
              <a:gdLst/>
              <a:ahLst/>
              <a:cxnLst/>
              <a:rect l="0" t="0" r="0" b="0"/>
              <a:pathLst>
                <a:path w="74030" h="67508">
                  <a:moveTo>
                    <a:pt x="11366" y="2104"/>
                  </a:moveTo>
                  <a:lnTo>
                    <a:pt x="5700" y="8039"/>
                  </a:lnTo>
                  <a:lnTo>
                    <a:pt x="2055" y="14243"/>
                  </a:lnTo>
                  <a:lnTo>
                    <a:pt x="155" y="21335"/>
                  </a:lnTo>
                  <a:lnTo>
                    <a:pt x="0" y="29102"/>
                  </a:lnTo>
                  <a:lnTo>
                    <a:pt x="1916" y="37100"/>
                  </a:lnTo>
                  <a:lnTo>
                    <a:pt x="5898" y="45032"/>
                  </a:lnTo>
                  <a:lnTo>
                    <a:pt x="11817" y="52461"/>
                  </a:lnTo>
                  <a:lnTo>
                    <a:pt x="19597" y="58757"/>
                  </a:lnTo>
                  <a:lnTo>
                    <a:pt x="28997" y="63674"/>
                  </a:lnTo>
                  <a:lnTo>
                    <a:pt x="39203" y="66820"/>
                  </a:lnTo>
                  <a:lnTo>
                    <a:pt x="48972" y="67507"/>
                  </a:lnTo>
                  <a:lnTo>
                    <a:pt x="57634" y="65596"/>
                  </a:lnTo>
                  <a:lnTo>
                    <a:pt x="64750" y="61398"/>
                  </a:lnTo>
                  <a:lnTo>
                    <a:pt x="69855" y="55384"/>
                  </a:lnTo>
                  <a:lnTo>
                    <a:pt x="72909" y="48015"/>
                  </a:lnTo>
                  <a:lnTo>
                    <a:pt x="74029" y="39835"/>
                  </a:lnTo>
                  <a:lnTo>
                    <a:pt x="73283" y="31440"/>
                  </a:lnTo>
                  <a:lnTo>
                    <a:pt x="70892" y="23182"/>
                  </a:lnTo>
                  <a:lnTo>
                    <a:pt x="66849" y="15506"/>
                  </a:lnTo>
                  <a:lnTo>
                    <a:pt x="60865" y="9028"/>
                  </a:lnTo>
                  <a:lnTo>
                    <a:pt x="52964" y="3983"/>
                  </a:lnTo>
                  <a:lnTo>
                    <a:pt x="43915" y="749"/>
                  </a:lnTo>
                  <a:lnTo>
                    <a:pt x="34997" y="0"/>
                  </a:lnTo>
                  <a:lnTo>
                    <a:pt x="26907" y="1891"/>
                  </a:lnTo>
                  <a:lnTo>
                    <a:pt x="19163" y="5726"/>
                  </a:lnTo>
                  <a:lnTo>
                    <a:pt x="10951" y="12362"/>
                  </a:lnTo>
                  <a:lnTo>
                    <a:pt x="837" y="23161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81938" y="292909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21123" y="173543"/>
            <a:ext cx="3123482" cy="605566"/>
            <a:chOff x="321123" y="173543"/>
            <a:chExt cx="3123482" cy="605566"/>
          </a:xfrm>
        </p:grpSpPr>
        <p:sp>
          <p:nvSpPr>
            <p:cNvPr id="2" name="Freeform 1"/>
            <p:cNvSpPr/>
            <p:nvPr/>
          </p:nvSpPr>
          <p:spPr>
            <a:xfrm>
              <a:off x="321123" y="193374"/>
              <a:ext cx="348080" cy="434113"/>
            </a:xfrm>
            <a:custGeom>
              <a:avLst/>
              <a:gdLst/>
              <a:ahLst/>
              <a:cxnLst/>
              <a:rect l="0" t="0" r="0" b="0"/>
              <a:pathLst>
                <a:path w="348080" h="434113">
                  <a:moveTo>
                    <a:pt x="257944" y="27724"/>
                  </a:moveTo>
                  <a:lnTo>
                    <a:pt x="252009" y="21923"/>
                  </a:lnTo>
                  <a:lnTo>
                    <a:pt x="245805" y="16999"/>
                  </a:lnTo>
                  <a:lnTo>
                    <a:pt x="238700" y="12501"/>
                  </a:lnTo>
                  <a:lnTo>
                    <a:pt x="230414" y="8453"/>
                  </a:lnTo>
                  <a:lnTo>
                    <a:pt x="220471" y="5088"/>
                  </a:lnTo>
                  <a:lnTo>
                    <a:pt x="208774" y="2484"/>
                  </a:lnTo>
                  <a:lnTo>
                    <a:pt x="195697" y="730"/>
                  </a:lnTo>
                  <a:lnTo>
                    <a:pt x="181862" y="0"/>
                  </a:lnTo>
                  <a:lnTo>
                    <a:pt x="167715" y="287"/>
                  </a:lnTo>
                  <a:lnTo>
                    <a:pt x="153643" y="1445"/>
                  </a:lnTo>
                  <a:lnTo>
                    <a:pt x="140050" y="3285"/>
                  </a:lnTo>
                  <a:lnTo>
                    <a:pt x="127096" y="5631"/>
                  </a:lnTo>
                  <a:lnTo>
                    <a:pt x="114755" y="8340"/>
                  </a:lnTo>
                  <a:lnTo>
                    <a:pt x="102919" y="11304"/>
                  </a:lnTo>
                  <a:lnTo>
                    <a:pt x="91475" y="14448"/>
                  </a:lnTo>
                  <a:lnTo>
                    <a:pt x="80482" y="17881"/>
                  </a:lnTo>
                  <a:lnTo>
                    <a:pt x="70165" y="21871"/>
                  </a:lnTo>
                  <a:lnTo>
                    <a:pt x="60593" y="26521"/>
                  </a:lnTo>
                  <a:lnTo>
                    <a:pt x="51689" y="31780"/>
                  </a:lnTo>
                  <a:lnTo>
                    <a:pt x="43321" y="37536"/>
                  </a:lnTo>
                  <a:lnTo>
                    <a:pt x="35362" y="43672"/>
                  </a:lnTo>
                  <a:lnTo>
                    <a:pt x="27864" y="50250"/>
                  </a:lnTo>
                  <a:lnTo>
                    <a:pt x="21048" y="57498"/>
                  </a:lnTo>
                  <a:lnTo>
                    <a:pt x="14984" y="65489"/>
                  </a:lnTo>
                  <a:lnTo>
                    <a:pt x="9759" y="74313"/>
                  </a:lnTo>
                  <a:lnTo>
                    <a:pt x="5547" y="84147"/>
                  </a:lnTo>
                  <a:lnTo>
                    <a:pt x="2354" y="94984"/>
                  </a:lnTo>
                  <a:lnTo>
                    <a:pt x="362" y="106515"/>
                  </a:lnTo>
                  <a:lnTo>
                    <a:pt x="0" y="118248"/>
                  </a:lnTo>
                  <a:lnTo>
                    <a:pt x="1354" y="129868"/>
                  </a:lnTo>
                  <a:lnTo>
                    <a:pt x="4382" y="140940"/>
                  </a:lnTo>
                  <a:lnTo>
                    <a:pt x="9080" y="150843"/>
                  </a:lnTo>
                  <a:lnTo>
                    <a:pt x="15282" y="159346"/>
                  </a:lnTo>
                  <a:lnTo>
                    <a:pt x="22869" y="166394"/>
                  </a:lnTo>
                  <a:lnTo>
                    <a:pt x="31856" y="171920"/>
                  </a:lnTo>
                  <a:lnTo>
                    <a:pt x="42121" y="176046"/>
                  </a:lnTo>
                  <a:lnTo>
                    <a:pt x="53437" y="179024"/>
                  </a:lnTo>
                  <a:lnTo>
                    <a:pt x="65556" y="181122"/>
                  </a:lnTo>
                  <a:lnTo>
                    <a:pt x="78267" y="182577"/>
                  </a:lnTo>
                  <a:lnTo>
                    <a:pt x="91565" y="183575"/>
                  </a:lnTo>
                  <a:lnTo>
                    <a:pt x="105630" y="184254"/>
                  </a:lnTo>
                  <a:lnTo>
                    <a:pt x="120497" y="184718"/>
                  </a:lnTo>
                  <a:lnTo>
                    <a:pt x="135904" y="185200"/>
                  </a:lnTo>
                  <a:lnTo>
                    <a:pt x="151400" y="186057"/>
                  </a:lnTo>
                  <a:lnTo>
                    <a:pt x="166709" y="187449"/>
                  </a:lnTo>
                  <a:lnTo>
                    <a:pt x="181581" y="189368"/>
                  </a:lnTo>
                  <a:lnTo>
                    <a:pt x="195722" y="191727"/>
                  </a:lnTo>
                  <a:lnTo>
                    <a:pt x="209046" y="194425"/>
                  </a:lnTo>
                  <a:lnTo>
                    <a:pt x="221638" y="197371"/>
                  </a:lnTo>
                  <a:lnTo>
                    <a:pt x="233642" y="200494"/>
                  </a:lnTo>
                  <a:lnTo>
                    <a:pt x="245204" y="203745"/>
                  </a:lnTo>
                  <a:lnTo>
                    <a:pt x="256446" y="207249"/>
                  </a:lnTo>
                  <a:lnTo>
                    <a:pt x="267462" y="211287"/>
                  </a:lnTo>
                  <a:lnTo>
                    <a:pt x="278317" y="215969"/>
                  </a:lnTo>
                  <a:lnTo>
                    <a:pt x="288896" y="221250"/>
                  </a:lnTo>
                  <a:lnTo>
                    <a:pt x="298927" y="227020"/>
                  </a:lnTo>
                  <a:lnTo>
                    <a:pt x="308299" y="233171"/>
                  </a:lnTo>
                  <a:lnTo>
                    <a:pt x="316897" y="239928"/>
                  </a:lnTo>
                  <a:lnTo>
                    <a:pt x="324526" y="247828"/>
                  </a:lnTo>
                  <a:lnTo>
                    <a:pt x="331171" y="257071"/>
                  </a:lnTo>
                  <a:lnTo>
                    <a:pt x="336803" y="267550"/>
                  </a:lnTo>
                  <a:lnTo>
                    <a:pt x="341295" y="279033"/>
                  </a:lnTo>
                  <a:lnTo>
                    <a:pt x="344685" y="291273"/>
                  </a:lnTo>
                  <a:lnTo>
                    <a:pt x="346979" y="303898"/>
                  </a:lnTo>
                  <a:lnTo>
                    <a:pt x="348079" y="316439"/>
                  </a:lnTo>
                  <a:lnTo>
                    <a:pt x="348037" y="328651"/>
                  </a:lnTo>
                  <a:lnTo>
                    <a:pt x="346874" y="340647"/>
                  </a:lnTo>
                  <a:lnTo>
                    <a:pt x="344499" y="352774"/>
                  </a:lnTo>
                  <a:lnTo>
                    <a:pt x="340971" y="365219"/>
                  </a:lnTo>
                  <a:lnTo>
                    <a:pt x="336314" y="377528"/>
                  </a:lnTo>
                  <a:lnTo>
                    <a:pt x="330440" y="388734"/>
                  </a:lnTo>
                  <a:lnTo>
                    <a:pt x="323414" y="398381"/>
                  </a:lnTo>
                  <a:lnTo>
                    <a:pt x="315425" y="406502"/>
                  </a:lnTo>
                  <a:lnTo>
                    <a:pt x="306693" y="413348"/>
                  </a:lnTo>
                  <a:lnTo>
                    <a:pt x="297403" y="419206"/>
                  </a:lnTo>
                  <a:lnTo>
                    <a:pt x="287387" y="424176"/>
                  </a:lnTo>
                  <a:lnTo>
                    <a:pt x="276145" y="428158"/>
                  </a:lnTo>
                  <a:lnTo>
                    <a:pt x="263510" y="431172"/>
                  </a:lnTo>
                  <a:lnTo>
                    <a:pt x="249770" y="433199"/>
                  </a:lnTo>
                  <a:lnTo>
                    <a:pt x="235476" y="434112"/>
                  </a:lnTo>
                  <a:lnTo>
                    <a:pt x="221014" y="433946"/>
                  </a:lnTo>
                  <a:lnTo>
                    <a:pt x="206728" y="432868"/>
                  </a:lnTo>
                  <a:lnTo>
                    <a:pt x="192989" y="431081"/>
                  </a:lnTo>
                  <a:lnTo>
                    <a:pt x="179946" y="428762"/>
                  </a:lnTo>
                  <a:lnTo>
                    <a:pt x="167885" y="425731"/>
                  </a:lnTo>
                  <a:lnTo>
                    <a:pt x="157302" y="421487"/>
                  </a:lnTo>
                  <a:lnTo>
                    <a:pt x="148335" y="415865"/>
                  </a:lnTo>
                  <a:lnTo>
                    <a:pt x="140953" y="409451"/>
                  </a:lnTo>
                  <a:lnTo>
                    <a:pt x="134409" y="402773"/>
                  </a:lnTo>
                  <a:lnTo>
                    <a:pt x="128130" y="395244"/>
                  </a:lnTo>
                  <a:lnTo>
                    <a:pt x="121073" y="385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9637" y="484310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6"/>
                  </a:lnTo>
                  <a:lnTo>
                    <a:pt x="0" y="85236"/>
                  </a:lnTo>
                  <a:lnTo>
                    <a:pt x="0" y="98489"/>
                  </a:lnTo>
                  <a:lnTo>
                    <a:pt x="0" y="11436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0165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3865" y="411957"/>
              <a:ext cx="273742" cy="167111"/>
            </a:xfrm>
            <a:custGeom>
              <a:avLst/>
              <a:gdLst/>
              <a:ahLst/>
              <a:cxnLst/>
              <a:rect l="0" t="0" r="0" b="0"/>
              <a:pathLst>
                <a:path w="273742" h="167111">
                  <a:moveTo>
                    <a:pt x="0" y="30239"/>
                  </a:moveTo>
                  <a:lnTo>
                    <a:pt x="2934" y="39108"/>
                  </a:lnTo>
                  <a:lnTo>
                    <a:pt x="5716" y="48095"/>
                  </a:lnTo>
                  <a:lnTo>
                    <a:pt x="8616" y="58085"/>
                  </a:lnTo>
                  <a:lnTo>
                    <a:pt x="11656" y="68893"/>
                  </a:lnTo>
                  <a:lnTo>
                    <a:pt x="14821" y="80056"/>
                  </a:lnTo>
                  <a:lnTo>
                    <a:pt x="18089" y="91262"/>
                  </a:lnTo>
                  <a:lnTo>
                    <a:pt x="21600" y="102374"/>
                  </a:lnTo>
                  <a:lnTo>
                    <a:pt x="25640" y="113358"/>
                  </a:lnTo>
                  <a:lnTo>
                    <a:pt x="30308" y="124132"/>
                  </a:lnTo>
                  <a:lnTo>
                    <a:pt x="35064" y="131492"/>
                  </a:lnTo>
                  <a:lnTo>
                    <a:pt x="38721" y="131764"/>
                  </a:lnTo>
                  <a:lnTo>
                    <a:pt x="40799" y="126706"/>
                  </a:lnTo>
                  <a:lnTo>
                    <a:pt x="41777" y="118305"/>
                  </a:lnTo>
                  <a:lnTo>
                    <a:pt x="42172" y="107675"/>
                  </a:lnTo>
                  <a:lnTo>
                    <a:pt x="42296" y="95284"/>
                  </a:lnTo>
                  <a:lnTo>
                    <a:pt x="42311" y="81486"/>
                  </a:lnTo>
                  <a:lnTo>
                    <a:pt x="42455" y="66935"/>
                  </a:lnTo>
                  <a:lnTo>
                    <a:pt x="43066" y="52531"/>
                  </a:lnTo>
                  <a:lnTo>
                    <a:pt x="44299" y="38774"/>
                  </a:lnTo>
                  <a:lnTo>
                    <a:pt x="46616" y="26263"/>
                  </a:lnTo>
                  <a:lnTo>
                    <a:pt x="50838" y="15840"/>
                  </a:lnTo>
                  <a:lnTo>
                    <a:pt x="57230" y="7774"/>
                  </a:lnTo>
                  <a:lnTo>
                    <a:pt x="65269" y="2325"/>
                  </a:lnTo>
                  <a:lnTo>
                    <a:pt x="73960" y="0"/>
                  </a:lnTo>
                  <a:lnTo>
                    <a:pt x="82651" y="773"/>
                  </a:lnTo>
                  <a:lnTo>
                    <a:pt x="91075" y="4356"/>
                  </a:lnTo>
                  <a:lnTo>
                    <a:pt x="99177" y="10482"/>
                  </a:lnTo>
                  <a:lnTo>
                    <a:pt x="106986" y="18739"/>
                  </a:lnTo>
                  <a:lnTo>
                    <a:pt x="114399" y="28499"/>
                  </a:lnTo>
                  <a:lnTo>
                    <a:pt x="121165" y="39025"/>
                  </a:lnTo>
                  <a:lnTo>
                    <a:pt x="127218" y="49793"/>
                  </a:lnTo>
                  <a:lnTo>
                    <a:pt x="133164" y="59018"/>
                  </a:lnTo>
                  <a:lnTo>
                    <a:pt x="139234" y="63863"/>
                  </a:lnTo>
                  <a:lnTo>
                    <a:pt x="144602" y="63800"/>
                  </a:lnTo>
                  <a:lnTo>
                    <a:pt x="149253" y="60038"/>
                  </a:lnTo>
                  <a:lnTo>
                    <a:pt x="153435" y="53842"/>
                  </a:lnTo>
                  <a:lnTo>
                    <a:pt x="157507" y="46264"/>
                  </a:lnTo>
                  <a:lnTo>
                    <a:pt x="161894" y="38178"/>
                  </a:lnTo>
                  <a:lnTo>
                    <a:pt x="166799" y="30084"/>
                  </a:lnTo>
                  <a:lnTo>
                    <a:pt x="172392" y="22663"/>
                  </a:lnTo>
                  <a:lnTo>
                    <a:pt x="178898" y="16878"/>
                  </a:lnTo>
                  <a:lnTo>
                    <a:pt x="186345" y="13105"/>
                  </a:lnTo>
                  <a:lnTo>
                    <a:pt x="194447" y="11536"/>
                  </a:lnTo>
                  <a:lnTo>
                    <a:pt x="202723" y="12443"/>
                  </a:lnTo>
                  <a:lnTo>
                    <a:pt x="210874" y="15724"/>
                  </a:lnTo>
                  <a:lnTo>
                    <a:pt x="218632" y="21162"/>
                  </a:lnTo>
                  <a:lnTo>
                    <a:pt x="225689" y="28615"/>
                  </a:lnTo>
                  <a:lnTo>
                    <a:pt x="231951" y="37803"/>
                  </a:lnTo>
                  <a:lnTo>
                    <a:pt x="237495" y="48205"/>
                  </a:lnTo>
                  <a:lnTo>
                    <a:pt x="242460" y="59170"/>
                  </a:lnTo>
                  <a:lnTo>
                    <a:pt x="246990" y="70281"/>
                  </a:lnTo>
                  <a:lnTo>
                    <a:pt x="251204" y="81349"/>
                  </a:lnTo>
                  <a:lnTo>
                    <a:pt x="255195" y="92314"/>
                  </a:lnTo>
                  <a:lnTo>
                    <a:pt x="259027" y="103166"/>
                  </a:lnTo>
                  <a:lnTo>
                    <a:pt x="262597" y="113855"/>
                  </a:lnTo>
                  <a:lnTo>
                    <a:pt x="265995" y="125526"/>
                  </a:lnTo>
                  <a:lnTo>
                    <a:pt x="269521" y="141443"/>
                  </a:lnTo>
                  <a:lnTo>
                    <a:pt x="273741" y="167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2362" y="4632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4" y="36457"/>
                  </a:lnTo>
                  <a:lnTo>
                    <a:pt x="3864" y="50133"/>
                  </a:lnTo>
                  <a:lnTo>
                    <a:pt x="6180" y="63812"/>
                  </a:lnTo>
                  <a:lnTo>
                    <a:pt x="8842" y="77015"/>
                  </a:lnTo>
                  <a:lnTo>
                    <a:pt x="11604" y="89162"/>
                  </a:lnTo>
                  <a:lnTo>
                    <a:pt x="14362" y="100618"/>
                  </a:lnTo>
                  <a:lnTo>
                    <a:pt x="17356" y="11238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2362" y="3158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9761" y="210569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2" y="92499"/>
                  </a:lnTo>
                  <a:lnTo>
                    <a:pt x="8043" y="110842"/>
                  </a:lnTo>
                  <a:lnTo>
                    <a:pt x="9502" y="129447"/>
                  </a:lnTo>
                  <a:lnTo>
                    <a:pt x="11330" y="147989"/>
                  </a:lnTo>
                  <a:lnTo>
                    <a:pt x="13389" y="166183"/>
                  </a:lnTo>
                  <a:lnTo>
                    <a:pt x="15317" y="183705"/>
                  </a:lnTo>
                  <a:lnTo>
                    <a:pt x="16915" y="200457"/>
                  </a:lnTo>
                  <a:lnTo>
                    <a:pt x="18311" y="216674"/>
                  </a:lnTo>
                  <a:lnTo>
                    <a:pt x="19855" y="232797"/>
                  </a:lnTo>
                  <a:lnTo>
                    <a:pt x="21740" y="249090"/>
                  </a:lnTo>
                  <a:lnTo>
                    <a:pt x="23838" y="265477"/>
                  </a:lnTo>
                  <a:lnTo>
                    <a:pt x="25792" y="281639"/>
                  </a:lnTo>
                  <a:lnTo>
                    <a:pt x="27408" y="297390"/>
                  </a:lnTo>
                  <a:lnTo>
                    <a:pt x="28847" y="312301"/>
                  </a:lnTo>
                  <a:lnTo>
                    <a:pt x="30788" y="327201"/>
                  </a:lnTo>
                  <a:lnTo>
                    <a:pt x="34516" y="344515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4743" y="442079"/>
              <a:ext cx="210874" cy="148368"/>
            </a:xfrm>
            <a:custGeom>
              <a:avLst/>
              <a:gdLst/>
              <a:ahLst/>
              <a:cxnLst/>
              <a:rect l="0" t="0" r="0" b="0"/>
              <a:pathLst>
                <a:path w="210874" h="148368">
                  <a:moveTo>
                    <a:pt x="105588" y="73817"/>
                  </a:moveTo>
                  <a:lnTo>
                    <a:pt x="105521" y="62149"/>
                  </a:lnTo>
                  <a:lnTo>
                    <a:pt x="104881" y="51660"/>
                  </a:lnTo>
                  <a:lnTo>
                    <a:pt x="103575" y="41367"/>
                  </a:lnTo>
                  <a:lnTo>
                    <a:pt x="101370" y="31412"/>
                  </a:lnTo>
                  <a:lnTo>
                    <a:pt x="97757" y="22365"/>
                  </a:lnTo>
                  <a:lnTo>
                    <a:pt x="92584" y="14491"/>
                  </a:lnTo>
                  <a:lnTo>
                    <a:pt x="86009" y="8059"/>
                  </a:lnTo>
                  <a:lnTo>
                    <a:pt x="78309" y="3491"/>
                  </a:lnTo>
                  <a:lnTo>
                    <a:pt x="69762" y="834"/>
                  </a:lnTo>
                  <a:lnTo>
                    <a:pt x="60601" y="0"/>
                  </a:lnTo>
                  <a:lnTo>
                    <a:pt x="51008" y="944"/>
                  </a:lnTo>
                  <a:lnTo>
                    <a:pt x="41123" y="3469"/>
                  </a:lnTo>
                  <a:lnTo>
                    <a:pt x="31369" y="7432"/>
                  </a:lnTo>
                  <a:lnTo>
                    <a:pt x="22426" y="12833"/>
                  </a:lnTo>
                  <a:lnTo>
                    <a:pt x="14607" y="19541"/>
                  </a:lnTo>
                  <a:lnTo>
                    <a:pt x="8205" y="27485"/>
                  </a:lnTo>
                  <a:lnTo>
                    <a:pt x="3653" y="36719"/>
                  </a:lnTo>
                  <a:lnTo>
                    <a:pt x="1001" y="47150"/>
                  </a:lnTo>
                  <a:lnTo>
                    <a:pt x="0" y="58408"/>
                  </a:lnTo>
                  <a:lnTo>
                    <a:pt x="299" y="69956"/>
                  </a:lnTo>
                  <a:lnTo>
                    <a:pt x="1573" y="81458"/>
                  </a:lnTo>
                  <a:lnTo>
                    <a:pt x="3712" y="92620"/>
                  </a:lnTo>
                  <a:lnTo>
                    <a:pt x="6816" y="103116"/>
                  </a:lnTo>
                  <a:lnTo>
                    <a:pt x="10869" y="112836"/>
                  </a:lnTo>
                  <a:lnTo>
                    <a:pt x="15895" y="121685"/>
                  </a:lnTo>
                  <a:lnTo>
                    <a:pt x="22025" y="129490"/>
                  </a:lnTo>
                  <a:lnTo>
                    <a:pt x="29226" y="136253"/>
                  </a:lnTo>
                  <a:lnTo>
                    <a:pt x="37334" y="141796"/>
                  </a:lnTo>
                  <a:lnTo>
                    <a:pt x="46147" y="145697"/>
                  </a:lnTo>
                  <a:lnTo>
                    <a:pt x="55477" y="147872"/>
                  </a:lnTo>
                  <a:lnTo>
                    <a:pt x="65011" y="148367"/>
                  </a:lnTo>
                  <a:lnTo>
                    <a:pt x="74332" y="147187"/>
                  </a:lnTo>
                  <a:lnTo>
                    <a:pt x="83223" y="144501"/>
                  </a:lnTo>
                  <a:lnTo>
                    <a:pt x="91498" y="140427"/>
                  </a:lnTo>
                  <a:lnTo>
                    <a:pt x="98910" y="134953"/>
                  </a:lnTo>
                  <a:lnTo>
                    <a:pt x="105409" y="128194"/>
                  </a:lnTo>
                  <a:lnTo>
                    <a:pt x="110943" y="120217"/>
                  </a:lnTo>
                  <a:lnTo>
                    <a:pt x="115371" y="110960"/>
                  </a:lnTo>
                  <a:lnTo>
                    <a:pt x="118736" y="100543"/>
                  </a:lnTo>
                  <a:lnTo>
                    <a:pt x="121726" y="90388"/>
                  </a:lnTo>
                  <a:lnTo>
                    <a:pt x="125387" y="84150"/>
                  </a:lnTo>
                  <a:lnTo>
                    <a:pt x="129587" y="83689"/>
                  </a:lnTo>
                  <a:lnTo>
                    <a:pt x="133595" y="87194"/>
                  </a:lnTo>
                  <a:lnTo>
                    <a:pt x="137495" y="92995"/>
                  </a:lnTo>
                  <a:lnTo>
                    <a:pt x="141710" y="99890"/>
                  </a:lnTo>
                  <a:lnTo>
                    <a:pt x="146464" y="107184"/>
                  </a:lnTo>
                  <a:lnTo>
                    <a:pt x="151937" y="114067"/>
                  </a:lnTo>
                  <a:lnTo>
                    <a:pt x="158354" y="119492"/>
                  </a:lnTo>
                  <a:lnTo>
                    <a:pt x="165732" y="123032"/>
                  </a:lnTo>
                  <a:lnTo>
                    <a:pt x="173676" y="124755"/>
                  </a:lnTo>
                  <a:lnTo>
                    <a:pt x="182363" y="124998"/>
                  </a:lnTo>
                  <a:lnTo>
                    <a:pt x="193674" y="122660"/>
                  </a:lnTo>
                  <a:lnTo>
                    <a:pt x="210873" y="115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6673" y="410611"/>
              <a:ext cx="157929" cy="137785"/>
            </a:xfrm>
            <a:custGeom>
              <a:avLst/>
              <a:gdLst/>
              <a:ahLst/>
              <a:cxnLst/>
              <a:rect l="0" t="0" r="0" b="0"/>
              <a:pathLst>
                <a:path w="157929" h="137785">
                  <a:moveTo>
                    <a:pt x="0" y="73699"/>
                  </a:moveTo>
                  <a:lnTo>
                    <a:pt x="134" y="85300"/>
                  </a:lnTo>
                  <a:lnTo>
                    <a:pt x="1415" y="95149"/>
                  </a:lnTo>
                  <a:lnTo>
                    <a:pt x="4003" y="104159"/>
                  </a:lnTo>
                  <a:lnTo>
                    <a:pt x="7550" y="112773"/>
                  </a:lnTo>
                  <a:lnTo>
                    <a:pt x="11535" y="121449"/>
                  </a:lnTo>
                  <a:lnTo>
                    <a:pt x="15591" y="130349"/>
                  </a:lnTo>
                  <a:lnTo>
                    <a:pt x="18758" y="136842"/>
                  </a:lnTo>
                  <a:lnTo>
                    <a:pt x="19943" y="137784"/>
                  </a:lnTo>
                  <a:lnTo>
                    <a:pt x="19437" y="134491"/>
                  </a:lnTo>
                  <a:lnTo>
                    <a:pt x="17972" y="128361"/>
                  </a:lnTo>
                  <a:lnTo>
                    <a:pt x="16282" y="120097"/>
                  </a:lnTo>
                  <a:lnTo>
                    <a:pt x="14774" y="110193"/>
                  </a:lnTo>
                  <a:lnTo>
                    <a:pt x="13907" y="99227"/>
                  </a:lnTo>
                  <a:lnTo>
                    <a:pt x="14295" y="87844"/>
                  </a:lnTo>
                  <a:lnTo>
                    <a:pt x="16145" y="76437"/>
                  </a:lnTo>
                  <a:lnTo>
                    <a:pt x="19334" y="65332"/>
                  </a:lnTo>
                  <a:lnTo>
                    <a:pt x="23607" y="54870"/>
                  </a:lnTo>
                  <a:lnTo>
                    <a:pt x="28704" y="45172"/>
                  </a:lnTo>
                  <a:lnTo>
                    <a:pt x="34564" y="36336"/>
                  </a:lnTo>
                  <a:lnTo>
                    <a:pt x="41320" y="28539"/>
                  </a:lnTo>
                  <a:lnTo>
                    <a:pt x="48978" y="21777"/>
                  </a:lnTo>
                  <a:lnTo>
                    <a:pt x="57577" y="16065"/>
                  </a:lnTo>
                  <a:lnTo>
                    <a:pt x="67260" y="11518"/>
                  </a:lnTo>
                  <a:lnTo>
                    <a:pt x="77994" y="8086"/>
                  </a:lnTo>
                  <a:lnTo>
                    <a:pt x="89588" y="5589"/>
                  </a:lnTo>
                  <a:lnTo>
                    <a:pt x="103225" y="3551"/>
                  </a:lnTo>
                  <a:lnTo>
                    <a:pt x="123456" y="179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3775" y="173543"/>
              <a:ext cx="228308" cy="426582"/>
            </a:xfrm>
            <a:custGeom>
              <a:avLst/>
              <a:gdLst/>
              <a:ahLst/>
              <a:cxnLst/>
              <a:rect l="0" t="0" r="0" b="0"/>
              <a:pathLst>
                <a:path w="228308" h="426582">
                  <a:moveTo>
                    <a:pt x="38795" y="426581"/>
                  </a:moveTo>
                  <a:lnTo>
                    <a:pt x="35995" y="417780"/>
                  </a:lnTo>
                  <a:lnTo>
                    <a:pt x="34493" y="409433"/>
                  </a:lnTo>
                  <a:lnTo>
                    <a:pt x="34177" y="400730"/>
                  </a:lnTo>
                  <a:lnTo>
                    <a:pt x="34511" y="391436"/>
                  </a:lnTo>
                  <a:lnTo>
                    <a:pt x="34682" y="381292"/>
                  </a:lnTo>
                  <a:lnTo>
                    <a:pt x="34249" y="370238"/>
                  </a:lnTo>
                  <a:lnTo>
                    <a:pt x="33280" y="358053"/>
                  </a:lnTo>
                  <a:lnTo>
                    <a:pt x="32159" y="344286"/>
                  </a:lnTo>
                  <a:lnTo>
                    <a:pt x="31137" y="328851"/>
                  </a:lnTo>
                  <a:lnTo>
                    <a:pt x="30146" y="312436"/>
                  </a:lnTo>
                  <a:lnTo>
                    <a:pt x="28882" y="296265"/>
                  </a:lnTo>
                  <a:lnTo>
                    <a:pt x="27187" y="281016"/>
                  </a:lnTo>
                  <a:lnTo>
                    <a:pt x="25219" y="266509"/>
                  </a:lnTo>
                  <a:lnTo>
                    <a:pt x="23353" y="252014"/>
                  </a:lnTo>
                  <a:lnTo>
                    <a:pt x="21795" y="237085"/>
                  </a:lnTo>
                  <a:lnTo>
                    <a:pt x="20428" y="221921"/>
                  </a:lnTo>
                  <a:lnTo>
                    <a:pt x="18902" y="207180"/>
                  </a:lnTo>
                  <a:lnTo>
                    <a:pt x="17024" y="193221"/>
                  </a:lnTo>
                  <a:lnTo>
                    <a:pt x="14763" y="180082"/>
                  </a:lnTo>
                  <a:lnTo>
                    <a:pt x="12166" y="167651"/>
                  </a:lnTo>
                  <a:lnTo>
                    <a:pt x="9310" y="155769"/>
                  </a:lnTo>
                  <a:lnTo>
                    <a:pt x="6425" y="144129"/>
                  </a:lnTo>
                  <a:lnTo>
                    <a:pt x="3875" y="132306"/>
                  </a:lnTo>
                  <a:lnTo>
                    <a:pt x="1835" y="120089"/>
                  </a:lnTo>
                  <a:lnTo>
                    <a:pt x="468" y="107609"/>
                  </a:lnTo>
                  <a:lnTo>
                    <a:pt x="0" y="95231"/>
                  </a:lnTo>
                  <a:lnTo>
                    <a:pt x="470" y="83165"/>
                  </a:lnTo>
                  <a:lnTo>
                    <a:pt x="1921" y="71453"/>
                  </a:lnTo>
                  <a:lnTo>
                    <a:pt x="4490" y="60055"/>
                  </a:lnTo>
                  <a:lnTo>
                    <a:pt x="8148" y="48917"/>
                  </a:lnTo>
                  <a:lnTo>
                    <a:pt x="12892" y="38302"/>
                  </a:lnTo>
                  <a:lnTo>
                    <a:pt x="18824" y="28773"/>
                  </a:lnTo>
                  <a:lnTo>
                    <a:pt x="25894" y="20552"/>
                  </a:lnTo>
                  <a:lnTo>
                    <a:pt x="34081" y="13710"/>
                  </a:lnTo>
                  <a:lnTo>
                    <a:pt x="43479" y="8330"/>
                  </a:lnTo>
                  <a:lnTo>
                    <a:pt x="54020" y="4308"/>
                  </a:lnTo>
                  <a:lnTo>
                    <a:pt x="65351" y="1573"/>
                  </a:lnTo>
                  <a:lnTo>
                    <a:pt x="76949" y="170"/>
                  </a:lnTo>
                  <a:lnTo>
                    <a:pt x="88493" y="0"/>
                  </a:lnTo>
                  <a:lnTo>
                    <a:pt x="100023" y="849"/>
                  </a:lnTo>
                  <a:lnTo>
                    <a:pt x="111830" y="2482"/>
                  </a:lnTo>
                  <a:lnTo>
                    <a:pt x="124066" y="4688"/>
                  </a:lnTo>
                  <a:lnTo>
                    <a:pt x="136572" y="7303"/>
                  </a:lnTo>
                  <a:lnTo>
                    <a:pt x="148975" y="10204"/>
                  </a:lnTo>
                  <a:lnTo>
                    <a:pt x="161057" y="13297"/>
                  </a:lnTo>
                  <a:lnTo>
                    <a:pt x="172709" y="16368"/>
                  </a:lnTo>
                  <a:lnTo>
                    <a:pt x="185198" y="19376"/>
                  </a:lnTo>
                  <a:lnTo>
                    <a:pt x="201855" y="22583"/>
                  </a:lnTo>
                  <a:lnTo>
                    <a:pt x="228307" y="26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63626" y="41061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3" y="2867"/>
                  </a:lnTo>
                  <a:lnTo>
                    <a:pt x="119016" y="5009"/>
                  </a:lnTo>
                  <a:lnTo>
                    <a:pt x="109025" y="6616"/>
                  </a:lnTo>
                  <a:lnTo>
                    <a:pt x="98217" y="7970"/>
                  </a:lnTo>
                  <a:lnTo>
                    <a:pt x="87054" y="9466"/>
                  </a:lnTo>
                  <a:lnTo>
                    <a:pt x="75849" y="11313"/>
                  </a:lnTo>
                  <a:lnTo>
                    <a:pt x="64612" y="13389"/>
                  </a:lnTo>
                  <a:lnTo>
                    <a:pt x="51712" y="15546"/>
                  </a:lnTo>
                  <a:lnTo>
                    <a:pt x="3266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9588" y="484310"/>
              <a:ext cx="15138" cy="105286"/>
            </a:xfrm>
            <a:custGeom>
              <a:avLst/>
              <a:gdLst/>
              <a:ahLst/>
              <a:cxnLst/>
              <a:rect l="0" t="0" r="0" b="0"/>
              <a:pathLst>
                <a:path w="15138" h="105286">
                  <a:moveTo>
                    <a:pt x="4609" y="0"/>
                  </a:moveTo>
                  <a:lnTo>
                    <a:pt x="1809" y="8802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8" y="44463"/>
                  </a:lnTo>
                  <a:lnTo>
                    <a:pt x="4212" y="54246"/>
                  </a:lnTo>
                  <a:lnTo>
                    <a:pt x="6559" y="63979"/>
                  </a:lnTo>
                  <a:lnTo>
                    <a:pt x="8987" y="74144"/>
                  </a:lnTo>
                  <a:lnTo>
                    <a:pt x="11706" y="86750"/>
                  </a:lnTo>
                  <a:lnTo>
                    <a:pt x="1513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3668" y="336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412299"/>
              <a:ext cx="164926" cy="366810"/>
            </a:xfrm>
            <a:custGeom>
              <a:avLst/>
              <a:gdLst/>
              <a:ahLst/>
              <a:cxnLst/>
              <a:rect l="0" t="0" r="0" b="0"/>
              <a:pathLst>
                <a:path w="164926" h="366810">
                  <a:moveTo>
                    <a:pt x="105285" y="114125"/>
                  </a:moveTo>
                  <a:lnTo>
                    <a:pt x="111085" y="108191"/>
                  </a:lnTo>
                  <a:lnTo>
                    <a:pt x="116010" y="101986"/>
                  </a:lnTo>
                  <a:lnTo>
                    <a:pt x="120503" y="94890"/>
                  </a:lnTo>
                  <a:lnTo>
                    <a:pt x="124378" y="86950"/>
                  </a:lnTo>
                  <a:lnTo>
                    <a:pt x="127095" y="78304"/>
                  </a:lnTo>
                  <a:lnTo>
                    <a:pt x="128446" y="69114"/>
                  </a:lnTo>
                  <a:lnTo>
                    <a:pt x="128374" y="59687"/>
                  </a:lnTo>
                  <a:lnTo>
                    <a:pt x="126808" y="50446"/>
                  </a:lnTo>
                  <a:lnTo>
                    <a:pt x="123865" y="41606"/>
                  </a:lnTo>
                  <a:lnTo>
                    <a:pt x="119789" y="33198"/>
                  </a:lnTo>
                  <a:lnTo>
                    <a:pt x="114844" y="25165"/>
                  </a:lnTo>
                  <a:lnTo>
                    <a:pt x="109255" y="17440"/>
                  </a:lnTo>
                  <a:lnTo>
                    <a:pt x="102877" y="10438"/>
                  </a:lnTo>
                  <a:lnTo>
                    <a:pt x="95232" y="5019"/>
                  </a:lnTo>
                  <a:lnTo>
                    <a:pt x="86170" y="1529"/>
                  </a:lnTo>
                  <a:lnTo>
                    <a:pt x="76152" y="0"/>
                  </a:lnTo>
                  <a:lnTo>
                    <a:pt x="66042" y="412"/>
                  </a:lnTo>
                  <a:lnTo>
                    <a:pt x="56360" y="2546"/>
                  </a:lnTo>
                  <a:lnTo>
                    <a:pt x="47421" y="6232"/>
                  </a:lnTo>
                  <a:lnTo>
                    <a:pt x="39496" y="11439"/>
                  </a:lnTo>
                  <a:lnTo>
                    <a:pt x="32620" y="18014"/>
                  </a:lnTo>
                  <a:lnTo>
                    <a:pt x="26817" y="25867"/>
                  </a:lnTo>
                  <a:lnTo>
                    <a:pt x="22202" y="35040"/>
                  </a:lnTo>
                  <a:lnTo>
                    <a:pt x="18731" y="45424"/>
                  </a:lnTo>
                  <a:lnTo>
                    <a:pt x="16551" y="56482"/>
                  </a:lnTo>
                  <a:lnTo>
                    <a:pt x="16060" y="67363"/>
                  </a:lnTo>
                  <a:lnTo>
                    <a:pt x="17323" y="77604"/>
                  </a:lnTo>
                  <a:lnTo>
                    <a:pt x="20120" y="87105"/>
                  </a:lnTo>
                  <a:lnTo>
                    <a:pt x="24131" y="95947"/>
                  </a:lnTo>
                  <a:lnTo>
                    <a:pt x="29053" y="104251"/>
                  </a:lnTo>
                  <a:lnTo>
                    <a:pt x="34797" y="111659"/>
                  </a:lnTo>
                  <a:lnTo>
                    <a:pt x="41475" y="117358"/>
                  </a:lnTo>
                  <a:lnTo>
                    <a:pt x="49077" y="121039"/>
                  </a:lnTo>
                  <a:lnTo>
                    <a:pt x="57469" y="122698"/>
                  </a:lnTo>
                  <a:lnTo>
                    <a:pt x="66480" y="122375"/>
                  </a:lnTo>
                  <a:lnTo>
                    <a:pt x="75941" y="120299"/>
                  </a:lnTo>
                  <a:lnTo>
                    <a:pt x="85396" y="116653"/>
                  </a:lnTo>
                  <a:lnTo>
                    <a:pt x="94131" y="111473"/>
                  </a:lnTo>
                  <a:lnTo>
                    <a:pt x="101834" y="104955"/>
                  </a:lnTo>
                  <a:lnTo>
                    <a:pt x="109117" y="98633"/>
                  </a:lnTo>
                  <a:lnTo>
                    <a:pt x="116770" y="96133"/>
                  </a:lnTo>
                  <a:lnTo>
                    <a:pt x="124037" y="99064"/>
                  </a:lnTo>
                  <a:lnTo>
                    <a:pt x="130049" y="105621"/>
                  </a:lnTo>
                  <a:lnTo>
                    <a:pt x="135011" y="114354"/>
                  </a:lnTo>
                  <a:lnTo>
                    <a:pt x="139329" y="124219"/>
                  </a:lnTo>
                  <a:lnTo>
                    <a:pt x="143285" y="134599"/>
                  </a:lnTo>
                  <a:lnTo>
                    <a:pt x="147044" y="145348"/>
                  </a:lnTo>
                  <a:lnTo>
                    <a:pt x="150696" y="156632"/>
                  </a:lnTo>
                  <a:lnTo>
                    <a:pt x="154284" y="168526"/>
                  </a:lnTo>
                  <a:lnTo>
                    <a:pt x="157669" y="181144"/>
                  </a:lnTo>
                  <a:lnTo>
                    <a:pt x="160560" y="194686"/>
                  </a:lnTo>
                  <a:lnTo>
                    <a:pt x="162830" y="209166"/>
                  </a:lnTo>
                  <a:lnTo>
                    <a:pt x="164353" y="224129"/>
                  </a:lnTo>
                  <a:lnTo>
                    <a:pt x="164925" y="238786"/>
                  </a:lnTo>
                  <a:lnTo>
                    <a:pt x="164521" y="252711"/>
                  </a:lnTo>
                  <a:lnTo>
                    <a:pt x="162944" y="265669"/>
                  </a:lnTo>
                  <a:lnTo>
                    <a:pt x="159758" y="277453"/>
                  </a:lnTo>
                  <a:lnTo>
                    <a:pt x="154868" y="288076"/>
                  </a:lnTo>
                  <a:lnTo>
                    <a:pt x="148313" y="297550"/>
                  </a:lnTo>
                  <a:lnTo>
                    <a:pt x="140093" y="305782"/>
                  </a:lnTo>
                  <a:lnTo>
                    <a:pt x="130383" y="312845"/>
                  </a:lnTo>
                  <a:lnTo>
                    <a:pt x="119626" y="318929"/>
                  </a:lnTo>
                  <a:lnTo>
                    <a:pt x="108423" y="324259"/>
                  </a:lnTo>
                  <a:lnTo>
                    <a:pt x="97153" y="329034"/>
                  </a:lnTo>
                  <a:lnTo>
                    <a:pt x="85977" y="333412"/>
                  </a:lnTo>
                  <a:lnTo>
                    <a:pt x="74941" y="337514"/>
                  </a:lnTo>
                  <a:lnTo>
                    <a:pt x="64041" y="341424"/>
                  </a:lnTo>
                  <a:lnTo>
                    <a:pt x="53320" y="345245"/>
                  </a:lnTo>
                  <a:lnTo>
                    <a:pt x="41623" y="349583"/>
                  </a:lnTo>
                  <a:lnTo>
                    <a:pt x="25686" y="355938"/>
                  </a:lnTo>
                  <a:lnTo>
                    <a:pt x="0" y="366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8466" y="421139"/>
              <a:ext cx="127480" cy="165694"/>
            </a:xfrm>
            <a:custGeom>
              <a:avLst/>
              <a:gdLst/>
              <a:ahLst/>
              <a:cxnLst/>
              <a:rect l="0" t="0" r="0" b="0"/>
              <a:pathLst>
                <a:path w="127480" h="16569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9" y="77029"/>
                  </a:lnTo>
                  <a:lnTo>
                    <a:pt x="3904" y="89653"/>
                  </a:lnTo>
                  <a:lnTo>
                    <a:pt x="6201" y="101732"/>
                  </a:lnTo>
                  <a:lnTo>
                    <a:pt x="8862" y="113366"/>
                  </a:lnTo>
                  <a:lnTo>
                    <a:pt x="11953" y="124500"/>
                  </a:lnTo>
                  <a:lnTo>
                    <a:pt x="15705" y="134917"/>
                  </a:lnTo>
                  <a:lnTo>
                    <a:pt x="20197" y="144546"/>
                  </a:lnTo>
                  <a:lnTo>
                    <a:pt x="25519" y="152980"/>
                  </a:lnTo>
                  <a:lnTo>
                    <a:pt x="31848" y="159435"/>
                  </a:lnTo>
                  <a:lnTo>
                    <a:pt x="39182" y="163656"/>
                  </a:lnTo>
                  <a:lnTo>
                    <a:pt x="47379" y="165693"/>
                  </a:lnTo>
                  <a:lnTo>
                    <a:pt x="56252" y="165631"/>
                  </a:lnTo>
                  <a:lnTo>
                    <a:pt x="65622" y="163733"/>
                  </a:lnTo>
                  <a:lnTo>
                    <a:pt x="75183" y="160208"/>
                  </a:lnTo>
                  <a:lnTo>
                    <a:pt x="84521" y="155109"/>
                  </a:lnTo>
                  <a:lnTo>
                    <a:pt x="93425" y="148607"/>
                  </a:lnTo>
                  <a:lnTo>
                    <a:pt x="101707" y="140803"/>
                  </a:lnTo>
                  <a:lnTo>
                    <a:pt x="109124" y="131663"/>
                  </a:lnTo>
                  <a:lnTo>
                    <a:pt x="115623" y="121296"/>
                  </a:lnTo>
                  <a:lnTo>
                    <a:pt x="120987" y="110080"/>
                  </a:lnTo>
                  <a:lnTo>
                    <a:pt x="124767" y="98560"/>
                  </a:lnTo>
                  <a:lnTo>
                    <a:pt x="126866" y="87073"/>
                  </a:lnTo>
                  <a:lnTo>
                    <a:pt x="127479" y="75750"/>
                  </a:lnTo>
                  <a:lnTo>
                    <a:pt x="126911" y="64615"/>
                  </a:lnTo>
                  <a:lnTo>
                    <a:pt x="125463" y="53652"/>
                  </a:lnTo>
                  <a:lnTo>
                    <a:pt x="123535" y="43088"/>
                  </a:lnTo>
                  <a:lnTo>
                    <a:pt x="121435" y="32258"/>
                  </a:lnTo>
                  <a:lnTo>
                    <a:pt x="118985" y="1909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47979" y="389554"/>
              <a:ext cx="126343" cy="167863"/>
            </a:xfrm>
            <a:custGeom>
              <a:avLst/>
              <a:gdLst/>
              <a:ahLst/>
              <a:cxnLst/>
              <a:rect l="0" t="0" r="0" b="0"/>
              <a:pathLst>
                <a:path w="126343" h="167863">
                  <a:moveTo>
                    <a:pt x="0" y="73699"/>
                  </a:moveTo>
                  <a:lnTo>
                    <a:pt x="2934" y="82501"/>
                  </a:lnTo>
                  <a:lnTo>
                    <a:pt x="5716" y="90847"/>
                  </a:lnTo>
                  <a:lnTo>
                    <a:pt x="8620" y="99546"/>
                  </a:lnTo>
                  <a:lnTo>
                    <a:pt x="11833" y="108667"/>
                  </a:lnTo>
                  <a:lnTo>
                    <a:pt x="15646" y="118162"/>
                  </a:lnTo>
                  <a:lnTo>
                    <a:pt x="20159" y="127954"/>
                  </a:lnTo>
                  <a:lnTo>
                    <a:pt x="25150" y="137968"/>
                  </a:lnTo>
                  <a:lnTo>
                    <a:pt x="30189" y="148142"/>
                  </a:lnTo>
                  <a:lnTo>
                    <a:pt x="34999" y="158354"/>
                  </a:lnTo>
                  <a:lnTo>
                    <a:pt x="38728" y="165975"/>
                  </a:lnTo>
                  <a:lnTo>
                    <a:pt x="40345" y="167862"/>
                  </a:lnTo>
                  <a:lnTo>
                    <a:pt x="40112" y="165200"/>
                  </a:lnTo>
                  <a:lnTo>
                    <a:pt x="38635" y="159613"/>
                  </a:lnTo>
                  <a:lnTo>
                    <a:pt x="36387" y="152209"/>
                  </a:lnTo>
                  <a:lnTo>
                    <a:pt x="33668" y="143675"/>
                  </a:lnTo>
                  <a:lnTo>
                    <a:pt x="30660" y="134431"/>
                  </a:lnTo>
                  <a:lnTo>
                    <a:pt x="27471" y="124737"/>
                  </a:lnTo>
                  <a:lnTo>
                    <a:pt x="24174" y="114750"/>
                  </a:lnTo>
                  <a:lnTo>
                    <a:pt x="20973" y="104407"/>
                  </a:lnTo>
                  <a:lnTo>
                    <a:pt x="18200" y="93466"/>
                  </a:lnTo>
                  <a:lnTo>
                    <a:pt x="16012" y="81845"/>
                  </a:lnTo>
                  <a:lnTo>
                    <a:pt x="14712" y="69767"/>
                  </a:lnTo>
                  <a:lnTo>
                    <a:pt x="14821" y="57659"/>
                  </a:lnTo>
                  <a:lnTo>
                    <a:pt x="16500" y="45787"/>
                  </a:lnTo>
                  <a:lnTo>
                    <a:pt x="19917" y="34715"/>
                  </a:lnTo>
                  <a:lnTo>
                    <a:pt x="25409" y="25343"/>
                  </a:lnTo>
                  <a:lnTo>
                    <a:pt x="32957" y="18010"/>
                  </a:lnTo>
                  <a:lnTo>
                    <a:pt x="42262" y="12562"/>
                  </a:lnTo>
                  <a:lnTo>
                    <a:pt x="52940" y="8650"/>
                  </a:lnTo>
                  <a:lnTo>
                    <a:pt x="64624" y="5902"/>
                  </a:lnTo>
                  <a:lnTo>
                    <a:pt x="76608" y="3998"/>
                  </a:lnTo>
                  <a:lnTo>
                    <a:pt x="89134" y="2488"/>
                  </a:lnTo>
                  <a:lnTo>
                    <a:pt x="104412" y="123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0538" y="395667"/>
              <a:ext cx="121711" cy="183401"/>
            </a:xfrm>
            <a:custGeom>
              <a:avLst/>
              <a:gdLst/>
              <a:ahLst/>
              <a:cxnLst/>
              <a:rect l="0" t="0" r="0" b="0"/>
              <a:pathLst>
                <a:path w="121711" h="183401">
                  <a:moveTo>
                    <a:pt x="5897" y="36001"/>
                  </a:moveTo>
                  <a:lnTo>
                    <a:pt x="8965" y="44668"/>
                  </a:lnTo>
                  <a:lnTo>
                    <a:pt x="13027" y="51735"/>
                  </a:lnTo>
                  <a:lnTo>
                    <a:pt x="18520" y="57840"/>
                  </a:lnTo>
                  <a:lnTo>
                    <a:pt x="25280" y="63241"/>
                  </a:lnTo>
                  <a:lnTo>
                    <a:pt x="33078" y="68104"/>
                  </a:lnTo>
                  <a:lnTo>
                    <a:pt x="41675" y="72549"/>
                  </a:lnTo>
                  <a:lnTo>
                    <a:pt x="50860" y="76197"/>
                  </a:lnTo>
                  <a:lnTo>
                    <a:pt x="60465" y="78212"/>
                  </a:lnTo>
                  <a:lnTo>
                    <a:pt x="70361" y="78268"/>
                  </a:lnTo>
                  <a:lnTo>
                    <a:pt x="80290" y="76508"/>
                  </a:lnTo>
                  <a:lnTo>
                    <a:pt x="89883" y="73267"/>
                  </a:lnTo>
                  <a:lnTo>
                    <a:pt x="98952" y="68897"/>
                  </a:lnTo>
                  <a:lnTo>
                    <a:pt x="107007" y="63542"/>
                  </a:lnTo>
                  <a:lnTo>
                    <a:pt x="113207" y="57132"/>
                  </a:lnTo>
                  <a:lnTo>
                    <a:pt x="117257" y="49718"/>
                  </a:lnTo>
                  <a:lnTo>
                    <a:pt x="119179" y="41624"/>
                  </a:lnTo>
                  <a:lnTo>
                    <a:pt x="119039" y="33346"/>
                  </a:lnTo>
                  <a:lnTo>
                    <a:pt x="117086" y="25194"/>
                  </a:lnTo>
                  <a:lnTo>
                    <a:pt x="113353" y="17603"/>
                  </a:lnTo>
                  <a:lnTo>
                    <a:pt x="107584" y="11190"/>
                  </a:lnTo>
                  <a:lnTo>
                    <a:pt x="99822" y="6183"/>
                  </a:lnTo>
                  <a:lnTo>
                    <a:pt x="90527" y="2635"/>
                  </a:lnTo>
                  <a:lnTo>
                    <a:pt x="80380" y="613"/>
                  </a:lnTo>
                  <a:lnTo>
                    <a:pt x="69859" y="0"/>
                  </a:lnTo>
                  <a:lnTo>
                    <a:pt x="59374" y="875"/>
                  </a:lnTo>
                  <a:lnTo>
                    <a:pt x="49340" y="3581"/>
                  </a:lnTo>
                  <a:lnTo>
                    <a:pt x="39934" y="8140"/>
                  </a:lnTo>
                  <a:lnTo>
                    <a:pt x="31297" y="14302"/>
                  </a:lnTo>
                  <a:lnTo>
                    <a:pt x="23635" y="21725"/>
                  </a:lnTo>
                  <a:lnTo>
                    <a:pt x="16963" y="30092"/>
                  </a:lnTo>
                  <a:lnTo>
                    <a:pt x="11311" y="39301"/>
                  </a:lnTo>
                  <a:lnTo>
                    <a:pt x="6804" y="49460"/>
                  </a:lnTo>
                  <a:lnTo>
                    <a:pt x="3405" y="60547"/>
                  </a:lnTo>
                  <a:lnTo>
                    <a:pt x="1103" y="72262"/>
                  </a:lnTo>
                  <a:lnTo>
                    <a:pt x="0" y="84125"/>
                  </a:lnTo>
                  <a:lnTo>
                    <a:pt x="39" y="95842"/>
                  </a:lnTo>
                  <a:lnTo>
                    <a:pt x="1199" y="107149"/>
                  </a:lnTo>
                  <a:lnTo>
                    <a:pt x="3573" y="117743"/>
                  </a:lnTo>
                  <a:lnTo>
                    <a:pt x="7095" y="127533"/>
                  </a:lnTo>
                  <a:lnTo>
                    <a:pt x="11578" y="136599"/>
                  </a:lnTo>
                  <a:lnTo>
                    <a:pt x="16804" y="145083"/>
                  </a:lnTo>
                  <a:lnTo>
                    <a:pt x="22586" y="153118"/>
                  </a:lnTo>
                  <a:lnTo>
                    <a:pt x="29094" y="160500"/>
                  </a:lnTo>
                  <a:lnTo>
                    <a:pt x="36827" y="166707"/>
                  </a:lnTo>
                  <a:lnTo>
                    <a:pt x="45953" y="171548"/>
                  </a:lnTo>
                  <a:lnTo>
                    <a:pt x="56311" y="175146"/>
                  </a:lnTo>
                  <a:lnTo>
                    <a:pt x="68911" y="178116"/>
                  </a:lnTo>
                  <a:lnTo>
                    <a:pt x="88214" y="180718"/>
                  </a:lnTo>
                  <a:lnTo>
                    <a:pt x="121710" y="183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5112" y="368497"/>
              <a:ext cx="139493" cy="231628"/>
            </a:xfrm>
            <a:custGeom>
              <a:avLst/>
              <a:gdLst/>
              <a:ahLst/>
              <a:cxnLst/>
              <a:rect l="0" t="0" r="0" b="0"/>
              <a:pathLst>
                <a:path w="139493" h="231628">
                  <a:moveTo>
                    <a:pt x="127178" y="0"/>
                  </a:moveTo>
                  <a:lnTo>
                    <a:pt x="115442" y="67"/>
                  </a:lnTo>
                  <a:lnTo>
                    <a:pt x="104314" y="707"/>
                  </a:lnTo>
                  <a:lnTo>
                    <a:pt x="92720" y="2004"/>
                  </a:lnTo>
                  <a:lnTo>
                    <a:pt x="80732" y="3863"/>
                  </a:lnTo>
                  <a:lnTo>
                    <a:pt x="68720" y="6180"/>
                  </a:lnTo>
                  <a:lnTo>
                    <a:pt x="56922" y="8851"/>
                  </a:lnTo>
                  <a:lnTo>
                    <a:pt x="45568" y="11947"/>
                  </a:lnTo>
                  <a:lnTo>
                    <a:pt x="34948" y="15703"/>
                  </a:lnTo>
                  <a:lnTo>
                    <a:pt x="25151" y="20201"/>
                  </a:lnTo>
                  <a:lnTo>
                    <a:pt x="16422" y="25696"/>
                  </a:lnTo>
                  <a:lnTo>
                    <a:pt x="9229" y="32673"/>
                  </a:lnTo>
                  <a:lnTo>
                    <a:pt x="3706" y="41247"/>
                  </a:lnTo>
                  <a:lnTo>
                    <a:pt x="318" y="50751"/>
                  </a:lnTo>
                  <a:lnTo>
                    <a:pt x="0" y="59976"/>
                  </a:lnTo>
                  <a:lnTo>
                    <a:pt x="2972" y="68237"/>
                  </a:lnTo>
                  <a:lnTo>
                    <a:pt x="8695" y="75067"/>
                  </a:lnTo>
                  <a:lnTo>
                    <a:pt x="16273" y="79972"/>
                  </a:lnTo>
                  <a:lnTo>
                    <a:pt x="24992" y="82903"/>
                  </a:lnTo>
                  <a:lnTo>
                    <a:pt x="34400" y="84446"/>
                  </a:lnTo>
                  <a:lnTo>
                    <a:pt x="44226" y="85582"/>
                  </a:lnTo>
                  <a:lnTo>
                    <a:pt x="54307" y="86916"/>
                  </a:lnTo>
                  <a:lnTo>
                    <a:pt x="64548" y="88667"/>
                  </a:lnTo>
                  <a:lnTo>
                    <a:pt x="74891" y="90850"/>
                  </a:lnTo>
                  <a:lnTo>
                    <a:pt x="85289" y="93406"/>
                  </a:lnTo>
                  <a:lnTo>
                    <a:pt x="95393" y="96582"/>
                  </a:lnTo>
                  <a:lnTo>
                    <a:pt x="104572" y="100916"/>
                  </a:lnTo>
                  <a:lnTo>
                    <a:pt x="112560" y="106608"/>
                  </a:lnTo>
                  <a:lnTo>
                    <a:pt x="119415" y="113548"/>
                  </a:lnTo>
                  <a:lnTo>
                    <a:pt x="125335" y="121501"/>
                  </a:lnTo>
                  <a:lnTo>
                    <a:pt x="130532" y="130222"/>
                  </a:lnTo>
                  <a:lnTo>
                    <a:pt x="134871" y="139501"/>
                  </a:lnTo>
                  <a:lnTo>
                    <a:pt x="137889" y="149174"/>
                  </a:lnTo>
                  <a:lnTo>
                    <a:pt x="139435" y="159117"/>
                  </a:lnTo>
                  <a:lnTo>
                    <a:pt x="139492" y="169080"/>
                  </a:lnTo>
                  <a:lnTo>
                    <a:pt x="138010" y="178695"/>
                  </a:lnTo>
                  <a:lnTo>
                    <a:pt x="135117" y="187788"/>
                  </a:lnTo>
                  <a:lnTo>
                    <a:pt x="130904" y="196199"/>
                  </a:lnTo>
                  <a:lnTo>
                    <a:pt x="125335" y="203703"/>
                  </a:lnTo>
                  <a:lnTo>
                    <a:pt x="118513" y="210265"/>
                  </a:lnTo>
                  <a:lnTo>
                    <a:pt x="110493" y="215841"/>
                  </a:lnTo>
                  <a:lnTo>
                    <a:pt x="101207" y="220297"/>
                  </a:lnTo>
                  <a:lnTo>
                    <a:pt x="90747" y="223666"/>
                  </a:lnTo>
                  <a:lnTo>
                    <a:pt x="79538" y="226122"/>
                  </a:lnTo>
                  <a:lnTo>
                    <a:pt x="66945" y="228128"/>
                  </a:lnTo>
                  <a:lnTo>
                    <a:pt x="49630" y="229862"/>
                  </a:lnTo>
                  <a:lnTo>
                    <a:pt x="2189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9025" y="663295"/>
              <a:ext cx="2990095" cy="115814"/>
            </a:xfrm>
            <a:custGeom>
              <a:avLst/>
              <a:gdLst/>
              <a:ahLst/>
              <a:cxnLst/>
              <a:rect l="0" t="0" r="0" b="0"/>
              <a:pathLst>
                <a:path w="2990095" h="115814">
                  <a:moveTo>
                    <a:pt x="2990094" y="0"/>
                  </a:moveTo>
                  <a:lnTo>
                    <a:pt x="2978359" y="0"/>
                  </a:lnTo>
                  <a:lnTo>
                    <a:pt x="2967230" y="0"/>
                  </a:lnTo>
                  <a:lnTo>
                    <a:pt x="2955627" y="0"/>
                  </a:lnTo>
                  <a:lnTo>
                    <a:pt x="2943293" y="0"/>
                  </a:lnTo>
                  <a:lnTo>
                    <a:pt x="2929984" y="0"/>
                  </a:lnTo>
                  <a:lnTo>
                    <a:pt x="2915675" y="0"/>
                  </a:lnTo>
                  <a:lnTo>
                    <a:pt x="2900498" y="0"/>
                  </a:lnTo>
                  <a:lnTo>
                    <a:pt x="2884636" y="0"/>
                  </a:lnTo>
                  <a:lnTo>
                    <a:pt x="2868270" y="0"/>
                  </a:lnTo>
                  <a:lnTo>
                    <a:pt x="2851705" y="0"/>
                  </a:lnTo>
                  <a:lnTo>
                    <a:pt x="2835359" y="0"/>
                  </a:lnTo>
                  <a:lnTo>
                    <a:pt x="2819440" y="0"/>
                  </a:lnTo>
                  <a:lnTo>
                    <a:pt x="2803971" y="0"/>
                  </a:lnTo>
                  <a:lnTo>
                    <a:pt x="2788889" y="0"/>
                  </a:lnTo>
                  <a:lnTo>
                    <a:pt x="2774117" y="4"/>
                  </a:lnTo>
                  <a:lnTo>
                    <a:pt x="2759737" y="177"/>
                  </a:lnTo>
                  <a:lnTo>
                    <a:pt x="2745993" y="826"/>
                  </a:lnTo>
                  <a:lnTo>
                    <a:pt x="2732959" y="2074"/>
                  </a:lnTo>
                  <a:lnTo>
                    <a:pt x="2720237" y="3727"/>
                  </a:lnTo>
                  <a:lnTo>
                    <a:pt x="2707089" y="5375"/>
                  </a:lnTo>
                  <a:lnTo>
                    <a:pt x="2693126" y="6778"/>
                  </a:lnTo>
                  <a:lnTo>
                    <a:pt x="2678306" y="7871"/>
                  </a:lnTo>
                  <a:lnTo>
                    <a:pt x="2662746" y="8679"/>
                  </a:lnTo>
                  <a:lnTo>
                    <a:pt x="2646617" y="9261"/>
                  </a:lnTo>
                  <a:lnTo>
                    <a:pt x="2630396" y="9839"/>
                  </a:lnTo>
                  <a:lnTo>
                    <a:pt x="2614820" y="10767"/>
                  </a:lnTo>
                  <a:lnTo>
                    <a:pt x="2600230" y="12207"/>
                  </a:lnTo>
                  <a:lnTo>
                    <a:pt x="2586300" y="13989"/>
                  </a:lnTo>
                  <a:lnTo>
                    <a:pt x="2572259" y="15725"/>
                  </a:lnTo>
                  <a:lnTo>
                    <a:pt x="2557657" y="17187"/>
                  </a:lnTo>
                  <a:lnTo>
                    <a:pt x="2542390" y="18319"/>
                  </a:lnTo>
                  <a:lnTo>
                    <a:pt x="2526522" y="19154"/>
                  </a:lnTo>
                  <a:lnTo>
                    <a:pt x="2510174" y="19754"/>
                  </a:lnTo>
                  <a:lnTo>
                    <a:pt x="2493464" y="20344"/>
                  </a:lnTo>
                  <a:lnTo>
                    <a:pt x="2476495" y="21280"/>
                  </a:lnTo>
                  <a:lnTo>
                    <a:pt x="2459342" y="22725"/>
                  </a:lnTo>
                  <a:lnTo>
                    <a:pt x="2442063" y="24511"/>
                  </a:lnTo>
                  <a:lnTo>
                    <a:pt x="2424696" y="26249"/>
                  </a:lnTo>
                  <a:lnTo>
                    <a:pt x="2407275" y="27708"/>
                  </a:lnTo>
                  <a:lnTo>
                    <a:pt x="2389982" y="28668"/>
                  </a:lnTo>
                  <a:lnTo>
                    <a:pt x="2373137" y="28855"/>
                  </a:lnTo>
                  <a:lnTo>
                    <a:pt x="2356884" y="28207"/>
                  </a:lnTo>
                  <a:lnTo>
                    <a:pt x="2341360" y="27145"/>
                  </a:lnTo>
                  <a:lnTo>
                    <a:pt x="2326773" y="26432"/>
                  </a:lnTo>
                  <a:lnTo>
                    <a:pt x="2313142" y="26475"/>
                  </a:lnTo>
                  <a:lnTo>
                    <a:pt x="2300172" y="27168"/>
                  </a:lnTo>
                  <a:lnTo>
                    <a:pt x="2287382" y="28098"/>
                  </a:lnTo>
                  <a:lnTo>
                    <a:pt x="2274470" y="28984"/>
                  </a:lnTo>
                  <a:lnTo>
                    <a:pt x="2261168" y="29712"/>
                  </a:lnTo>
                  <a:lnTo>
                    <a:pt x="2247166" y="30268"/>
                  </a:lnTo>
                  <a:lnTo>
                    <a:pt x="2232374" y="30673"/>
                  </a:lnTo>
                  <a:lnTo>
                    <a:pt x="2217032" y="30960"/>
                  </a:lnTo>
                  <a:lnTo>
                    <a:pt x="2201588" y="31161"/>
                  </a:lnTo>
                  <a:lnTo>
                    <a:pt x="2186309" y="31298"/>
                  </a:lnTo>
                  <a:lnTo>
                    <a:pt x="2171118" y="31392"/>
                  </a:lnTo>
                  <a:lnTo>
                    <a:pt x="2155701" y="31455"/>
                  </a:lnTo>
                  <a:lnTo>
                    <a:pt x="2139887" y="31498"/>
                  </a:lnTo>
                  <a:lnTo>
                    <a:pt x="2123826" y="31527"/>
                  </a:lnTo>
                  <a:lnTo>
                    <a:pt x="2107884" y="31546"/>
                  </a:lnTo>
                  <a:lnTo>
                    <a:pt x="2092268" y="31559"/>
                  </a:lnTo>
                  <a:lnTo>
                    <a:pt x="2077017" y="31568"/>
                  </a:lnTo>
                  <a:lnTo>
                    <a:pt x="2062091" y="31574"/>
                  </a:lnTo>
                  <a:lnTo>
                    <a:pt x="2047416" y="31578"/>
                  </a:lnTo>
                  <a:lnTo>
                    <a:pt x="2032764" y="31580"/>
                  </a:lnTo>
                  <a:lnTo>
                    <a:pt x="2017773" y="31582"/>
                  </a:lnTo>
                  <a:lnTo>
                    <a:pt x="2002279" y="31583"/>
                  </a:lnTo>
                  <a:lnTo>
                    <a:pt x="1986448" y="31584"/>
                  </a:lnTo>
                  <a:lnTo>
                    <a:pt x="1970667" y="31584"/>
                  </a:lnTo>
                  <a:lnTo>
                    <a:pt x="1955162" y="31585"/>
                  </a:lnTo>
                  <a:lnTo>
                    <a:pt x="1939988" y="31585"/>
                  </a:lnTo>
                  <a:lnTo>
                    <a:pt x="1925114" y="31585"/>
                  </a:lnTo>
                  <a:lnTo>
                    <a:pt x="1910478" y="31585"/>
                  </a:lnTo>
                  <a:lnTo>
                    <a:pt x="1896022" y="31585"/>
                  </a:lnTo>
                  <a:lnTo>
                    <a:pt x="1881696" y="31585"/>
                  </a:lnTo>
                  <a:lnTo>
                    <a:pt x="1867457" y="31585"/>
                  </a:lnTo>
                  <a:lnTo>
                    <a:pt x="1853112" y="31585"/>
                  </a:lnTo>
                  <a:lnTo>
                    <a:pt x="1838336" y="31585"/>
                  </a:lnTo>
                  <a:lnTo>
                    <a:pt x="1822989" y="31585"/>
                  </a:lnTo>
                  <a:lnTo>
                    <a:pt x="1807257" y="31585"/>
                  </a:lnTo>
                  <a:lnTo>
                    <a:pt x="1791544" y="31585"/>
                  </a:lnTo>
                  <a:lnTo>
                    <a:pt x="1776085" y="31585"/>
                  </a:lnTo>
                  <a:lnTo>
                    <a:pt x="1760942" y="31585"/>
                  </a:lnTo>
                  <a:lnTo>
                    <a:pt x="1746088" y="31585"/>
                  </a:lnTo>
                  <a:lnTo>
                    <a:pt x="1731466" y="31585"/>
                  </a:lnTo>
                  <a:lnTo>
                    <a:pt x="1717020" y="31585"/>
                  </a:lnTo>
                  <a:lnTo>
                    <a:pt x="1702700" y="31585"/>
                  </a:lnTo>
                  <a:lnTo>
                    <a:pt x="1688469" y="31590"/>
                  </a:lnTo>
                  <a:lnTo>
                    <a:pt x="1674300" y="31763"/>
                  </a:lnTo>
                  <a:lnTo>
                    <a:pt x="1660173" y="32411"/>
                  </a:lnTo>
                  <a:lnTo>
                    <a:pt x="1646076" y="33660"/>
                  </a:lnTo>
                  <a:lnTo>
                    <a:pt x="1631998" y="35312"/>
                  </a:lnTo>
                  <a:lnTo>
                    <a:pt x="1617933" y="36961"/>
                  </a:lnTo>
                  <a:lnTo>
                    <a:pt x="1603878" y="38363"/>
                  </a:lnTo>
                  <a:lnTo>
                    <a:pt x="1589828" y="39456"/>
                  </a:lnTo>
                  <a:lnTo>
                    <a:pt x="1575782" y="40264"/>
                  </a:lnTo>
                  <a:lnTo>
                    <a:pt x="1561738" y="40838"/>
                  </a:lnTo>
                  <a:lnTo>
                    <a:pt x="1547697" y="41070"/>
                  </a:lnTo>
                  <a:lnTo>
                    <a:pt x="1533656" y="40701"/>
                  </a:lnTo>
                  <a:lnTo>
                    <a:pt x="1519621" y="39648"/>
                  </a:lnTo>
                  <a:lnTo>
                    <a:pt x="1505755" y="38298"/>
                  </a:lnTo>
                  <a:lnTo>
                    <a:pt x="1492365" y="37386"/>
                  </a:lnTo>
                  <a:lnTo>
                    <a:pt x="1479575" y="37291"/>
                  </a:lnTo>
                  <a:lnTo>
                    <a:pt x="1467190" y="37890"/>
                  </a:lnTo>
                  <a:lnTo>
                    <a:pt x="1454800" y="38757"/>
                  </a:lnTo>
                  <a:lnTo>
                    <a:pt x="1442164" y="39599"/>
                  </a:lnTo>
                  <a:lnTo>
                    <a:pt x="1429219" y="40299"/>
                  </a:lnTo>
                  <a:lnTo>
                    <a:pt x="1415989" y="40835"/>
                  </a:lnTo>
                  <a:lnTo>
                    <a:pt x="1402529" y="41228"/>
                  </a:lnTo>
                  <a:lnTo>
                    <a:pt x="1388896" y="41506"/>
                  </a:lnTo>
                  <a:lnTo>
                    <a:pt x="1375137" y="41701"/>
                  </a:lnTo>
                  <a:lnTo>
                    <a:pt x="1361290" y="41834"/>
                  </a:lnTo>
                  <a:lnTo>
                    <a:pt x="1347382" y="41926"/>
                  </a:lnTo>
                  <a:lnTo>
                    <a:pt x="1333432" y="41987"/>
                  </a:lnTo>
                  <a:lnTo>
                    <a:pt x="1319453" y="42029"/>
                  </a:lnTo>
                  <a:lnTo>
                    <a:pt x="1305454" y="42057"/>
                  </a:lnTo>
                  <a:lnTo>
                    <a:pt x="1291442" y="42076"/>
                  </a:lnTo>
                  <a:lnTo>
                    <a:pt x="1277422" y="42088"/>
                  </a:lnTo>
                  <a:lnTo>
                    <a:pt x="1263396" y="42097"/>
                  </a:lnTo>
                  <a:lnTo>
                    <a:pt x="1249366" y="42103"/>
                  </a:lnTo>
                  <a:lnTo>
                    <a:pt x="1235334" y="42106"/>
                  </a:lnTo>
                  <a:lnTo>
                    <a:pt x="1221299" y="42109"/>
                  </a:lnTo>
                  <a:lnTo>
                    <a:pt x="1207263" y="42111"/>
                  </a:lnTo>
                  <a:lnTo>
                    <a:pt x="1193227" y="42116"/>
                  </a:lnTo>
                  <a:lnTo>
                    <a:pt x="1179190" y="42290"/>
                  </a:lnTo>
                  <a:lnTo>
                    <a:pt x="1165153" y="42939"/>
                  </a:lnTo>
                  <a:lnTo>
                    <a:pt x="1151111" y="44188"/>
                  </a:lnTo>
                  <a:lnTo>
                    <a:pt x="1136900" y="45840"/>
                  </a:lnTo>
                  <a:lnTo>
                    <a:pt x="1122214" y="47489"/>
                  </a:lnTo>
                  <a:lnTo>
                    <a:pt x="1106928" y="48892"/>
                  </a:lnTo>
                  <a:lnTo>
                    <a:pt x="1091237" y="49985"/>
                  </a:lnTo>
                  <a:lnTo>
                    <a:pt x="1075551" y="50793"/>
                  </a:lnTo>
                  <a:lnTo>
                    <a:pt x="1060110" y="51371"/>
                  </a:lnTo>
                  <a:lnTo>
                    <a:pt x="1044979" y="51776"/>
                  </a:lnTo>
                  <a:lnTo>
                    <a:pt x="1030133" y="52055"/>
                  </a:lnTo>
                  <a:lnTo>
                    <a:pt x="1015513" y="52251"/>
                  </a:lnTo>
                  <a:lnTo>
                    <a:pt x="1000897" y="52553"/>
                  </a:lnTo>
                  <a:lnTo>
                    <a:pt x="985931" y="53289"/>
                  </a:lnTo>
                  <a:lnTo>
                    <a:pt x="970449" y="54597"/>
                  </a:lnTo>
                  <a:lnTo>
                    <a:pt x="954456" y="56289"/>
                  </a:lnTo>
                  <a:lnTo>
                    <a:pt x="938033" y="57964"/>
                  </a:lnTo>
                  <a:lnTo>
                    <a:pt x="921285" y="59385"/>
                  </a:lnTo>
                  <a:lnTo>
                    <a:pt x="904462" y="60489"/>
                  </a:lnTo>
                  <a:lnTo>
                    <a:pt x="887941" y="61305"/>
                  </a:lnTo>
                  <a:lnTo>
                    <a:pt x="871904" y="61889"/>
                  </a:lnTo>
                  <a:lnTo>
                    <a:pt x="856357" y="62297"/>
                  </a:lnTo>
                  <a:lnTo>
                    <a:pt x="841223" y="62579"/>
                  </a:lnTo>
                  <a:lnTo>
                    <a:pt x="826416" y="62776"/>
                  </a:lnTo>
                  <a:lnTo>
                    <a:pt x="812012" y="63080"/>
                  </a:lnTo>
                  <a:lnTo>
                    <a:pt x="798253" y="63817"/>
                  </a:lnTo>
                  <a:lnTo>
                    <a:pt x="785207" y="65125"/>
                  </a:lnTo>
                  <a:lnTo>
                    <a:pt x="772479" y="66817"/>
                  </a:lnTo>
                  <a:lnTo>
                    <a:pt x="759326" y="68492"/>
                  </a:lnTo>
                  <a:lnTo>
                    <a:pt x="745360" y="69913"/>
                  </a:lnTo>
                  <a:lnTo>
                    <a:pt x="730538" y="71018"/>
                  </a:lnTo>
                  <a:lnTo>
                    <a:pt x="714976" y="71834"/>
                  </a:lnTo>
                  <a:lnTo>
                    <a:pt x="698837" y="72417"/>
                  </a:lnTo>
                  <a:lnTo>
                    <a:pt x="682270" y="72826"/>
                  </a:lnTo>
                  <a:lnTo>
                    <a:pt x="665397" y="73107"/>
                  </a:lnTo>
                  <a:lnTo>
                    <a:pt x="648309" y="73300"/>
                  </a:lnTo>
                  <a:lnTo>
                    <a:pt x="631073" y="73431"/>
                  </a:lnTo>
                  <a:lnTo>
                    <a:pt x="613736" y="73519"/>
                  </a:lnTo>
                  <a:lnTo>
                    <a:pt x="596334" y="73579"/>
                  </a:lnTo>
                  <a:lnTo>
                    <a:pt x="579054" y="73619"/>
                  </a:lnTo>
                  <a:lnTo>
                    <a:pt x="562218" y="73645"/>
                  </a:lnTo>
                  <a:lnTo>
                    <a:pt x="545966" y="73668"/>
                  </a:lnTo>
                  <a:lnTo>
                    <a:pt x="530273" y="73853"/>
                  </a:lnTo>
                  <a:lnTo>
                    <a:pt x="515041" y="74509"/>
                  </a:lnTo>
                  <a:lnTo>
                    <a:pt x="500162" y="75763"/>
                  </a:lnTo>
                  <a:lnTo>
                    <a:pt x="485541" y="77419"/>
                  </a:lnTo>
                  <a:lnTo>
                    <a:pt x="471104" y="79070"/>
                  </a:lnTo>
                  <a:lnTo>
                    <a:pt x="456794" y="80474"/>
                  </a:lnTo>
                  <a:lnTo>
                    <a:pt x="442573" y="81568"/>
                  </a:lnTo>
                  <a:lnTo>
                    <a:pt x="428411" y="82377"/>
                  </a:lnTo>
                  <a:lnTo>
                    <a:pt x="414285" y="82955"/>
                  </a:lnTo>
                  <a:lnTo>
                    <a:pt x="400018" y="83361"/>
                  </a:lnTo>
                  <a:lnTo>
                    <a:pt x="385295" y="83640"/>
                  </a:lnTo>
                  <a:lnTo>
                    <a:pt x="369983" y="83832"/>
                  </a:lnTo>
                  <a:lnTo>
                    <a:pt x="354276" y="83961"/>
                  </a:lnTo>
                  <a:lnTo>
                    <a:pt x="338578" y="84049"/>
                  </a:lnTo>
                  <a:lnTo>
                    <a:pt x="323135" y="84113"/>
                  </a:lnTo>
                  <a:lnTo>
                    <a:pt x="308172" y="84325"/>
                  </a:lnTo>
                  <a:lnTo>
                    <a:pt x="293971" y="85000"/>
                  </a:lnTo>
                  <a:lnTo>
                    <a:pt x="280601" y="86267"/>
                  </a:lnTo>
                  <a:lnTo>
                    <a:pt x="267810" y="87931"/>
                  </a:lnTo>
                  <a:lnTo>
                    <a:pt x="255139" y="89587"/>
                  </a:lnTo>
                  <a:lnTo>
                    <a:pt x="242312" y="91000"/>
                  </a:lnTo>
                  <a:lnTo>
                    <a:pt x="229237" y="92269"/>
                  </a:lnTo>
                  <a:lnTo>
                    <a:pt x="215919" y="93728"/>
                  </a:lnTo>
                  <a:lnTo>
                    <a:pt x="202400" y="95556"/>
                  </a:lnTo>
                  <a:lnTo>
                    <a:pt x="188727" y="97615"/>
                  </a:lnTo>
                  <a:lnTo>
                    <a:pt x="174942" y="99543"/>
                  </a:lnTo>
                  <a:lnTo>
                    <a:pt x="161077" y="101138"/>
                  </a:lnTo>
                  <a:lnTo>
                    <a:pt x="147157" y="102360"/>
                  </a:lnTo>
                  <a:lnTo>
                    <a:pt x="133199" y="103256"/>
                  </a:lnTo>
                  <a:lnTo>
                    <a:pt x="119219" y="103898"/>
                  </a:lnTo>
                  <a:lnTo>
                    <a:pt x="105390" y="104515"/>
                  </a:lnTo>
                  <a:lnTo>
                    <a:pt x="92024" y="105470"/>
                  </a:lnTo>
                  <a:lnTo>
                    <a:pt x="79256" y="106927"/>
                  </a:lnTo>
                  <a:lnTo>
                    <a:pt x="66927" y="108731"/>
                  </a:lnTo>
                  <a:lnTo>
                    <a:pt x="53158" y="110669"/>
                  </a:lnTo>
                  <a:lnTo>
                    <a:pt x="33387" y="1129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112674" y="2465576"/>
            <a:ext cx="768582" cy="768581"/>
          </a:xfrm>
          <a:custGeom>
            <a:avLst/>
            <a:gdLst/>
            <a:ahLst/>
            <a:cxnLst/>
            <a:rect l="0" t="0" r="0" b="0"/>
            <a:pathLst>
              <a:path w="768582" h="768581">
                <a:moveTo>
                  <a:pt x="0" y="0"/>
                </a:moveTo>
                <a:lnTo>
                  <a:pt x="768581" y="768580"/>
                </a:lnTo>
                <a:lnTo>
                  <a:pt x="0" y="7685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563274" y="2287776"/>
            <a:ext cx="1185576" cy="1185575"/>
          </a:xfrm>
          <a:custGeom>
            <a:avLst/>
            <a:gdLst/>
            <a:ahLst/>
            <a:cxnLst/>
            <a:rect l="0" t="0" r="0" b="0"/>
            <a:pathLst>
              <a:path w="1185576" h="1185575">
                <a:moveTo>
                  <a:pt x="0" y="0"/>
                </a:moveTo>
                <a:lnTo>
                  <a:pt x="1185575" y="1185574"/>
                </a:lnTo>
                <a:lnTo>
                  <a:pt x="0" y="118557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064127" y="4280789"/>
            <a:ext cx="717295" cy="717295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865751" y="3982084"/>
            <a:ext cx="1343152" cy="1343152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7610064" y="2817492"/>
            <a:ext cx="779110" cy="779109"/>
          </a:xfrm>
          <a:custGeom>
            <a:avLst/>
            <a:gdLst/>
            <a:ahLst/>
            <a:cxnLst/>
            <a:rect l="0" t="0" r="0" b="0"/>
            <a:pathLst>
              <a:path w="779110" h="779109">
                <a:moveTo>
                  <a:pt x="0" y="0"/>
                </a:moveTo>
                <a:lnTo>
                  <a:pt x="779109" y="0"/>
                </a:lnTo>
                <a:lnTo>
                  <a:pt x="779109" y="779108"/>
                </a:lnTo>
                <a:lnTo>
                  <a:pt x="0" y="77910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8816564" y="2817491"/>
            <a:ext cx="779110" cy="779110"/>
          </a:xfrm>
          <a:custGeom>
            <a:avLst/>
            <a:gdLst/>
            <a:ahLst/>
            <a:cxnLst/>
            <a:rect l="0" t="0" r="0" b="0"/>
            <a:pathLst>
              <a:path w="779110" h="779110">
                <a:moveTo>
                  <a:pt x="0" y="0"/>
                </a:moveTo>
                <a:lnTo>
                  <a:pt x="779109" y="0"/>
                </a:lnTo>
                <a:lnTo>
                  <a:pt x="779109" y="779109"/>
                </a:lnTo>
                <a:lnTo>
                  <a:pt x="0" y="77910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610126" y="3185618"/>
            <a:ext cx="231628" cy="272138"/>
          </a:xfrm>
          <a:custGeom>
            <a:avLst/>
            <a:gdLst/>
            <a:ahLst/>
            <a:cxnLst/>
            <a:rect l="0" t="0" r="0" b="0"/>
            <a:pathLst>
              <a:path w="231628" h="272138">
                <a:moveTo>
                  <a:pt x="0" y="29982"/>
                </a:moveTo>
                <a:lnTo>
                  <a:pt x="37478" y="21649"/>
                </a:lnTo>
                <a:lnTo>
                  <a:pt x="95316" y="12507"/>
                </a:lnTo>
                <a:lnTo>
                  <a:pt x="156383" y="3808"/>
                </a:lnTo>
                <a:lnTo>
                  <a:pt x="194645" y="0"/>
                </a:lnTo>
                <a:lnTo>
                  <a:pt x="203463" y="4145"/>
                </a:lnTo>
                <a:lnTo>
                  <a:pt x="209341" y="11587"/>
                </a:lnTo>
                <a:lnTo>
                  <a:pt x="215873" y="32335"/>
                </a:lnTo>
                <a:lnTo>
                  <a:pt x="225999" y="91845"/>
                </a:lnTo>
                <a:lnTo>
                  <a:pt x="230515" y="143414"/>
                </a:lnTo>
                <a:lnTo>
                  <a:pt x="231407" y="198661"/>
                </a:lnTo>
                <a:lnTo>
                  <a:pt x="231562" y="237499"/>
                </a:lnTo>
                <a:lnTo>
                  <a:pt x="231627" y="27213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126230" y="3005030"/>
            <a:ext cx="151790" cy="178986"/>
          </a:xfrm>
          <a:custGeom>
            <a:avLst/>
            <a:gdLst/>
            <a:ahLst/>
            <a:cxnLst/>
            <a:rect l="0" t="0" r="0" b="0"/>
            <a:pathLst>
              <a:path w="151790" h="178986">
                <a:moveTo>
                  <a:pt x="0" y="0"/>
                </a:moveTo>
                <a:lnTo>
                  <a:pt x="58616" y="0"/>
                </a:lnTo>
                <a:lnTo>
                  <a:pt x="111621" y="6066"/>
                </a:lnTo>
                <a:lnTo>
                  <a:pt x="135007" y="3476"/>
                </a:lnTo>
                <a:lnTo>
                  <a:pt x="142647" y="6997"/>
                </a:lnTo>
                <a:lnTo>
                  <a:pt x="147740" y="14023"/>
                </a:lnTo>
                <a:lnTo>
                  <a:pt x="151136" y="23387"/>
                </a:lnTo>
                <a:lnTo>
                  <a:pt x="151789" y="43150"/>
                </a:lnTo>
                <a:lnTo>
                  <a:pt x="147977" y="103298"/>
                </a:lnTo>
                <a:lnTo>
                  <a:pt x="147513" y="151989"/>
                </a:lnTo>
                <a:lnTo>
                  <a:pt x="147399" y="1789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7799576" y="2417409"/>
            <a:ext cx="293336" cy="297859"/>
            <a:chOff x="7799576" y="2417409"/>
            <a:chExt cx="293336" cy="297859"/>
          </a:xfrm>
        </p:grpSpPr>
        <p:sp>
          <p:nvSpPr>
            <p:cNvPr id="30" name="Freeform 29"/>
            <p:cNvSpPr/>
            <p:nvPr/>
          </p:nvSpPr>
          <p:spPr>
            <a:xfrm>
              <a:off x="7799576" y="2477317"/>
              <a:ext cx="174666" cy="237951"/>
            </a:xfrm>
            <a:custGeom>
              <a:avLst/>
              <a:gdLst/>
              <a:ahLst/>
              <a:cxnLst/>
              <a:rect l="0" t="0" r="0" b="0"/>
              <a:pathLst>
                <a:path w="174666" h="237951">
                  <a:moveTo>
                    <a:pt x="0" y="34848"/>
                  </a:moveTo>
                  <a:lnTo>
                    <a:pt x="11179" y="18080"/>
                  </a:lnTo>
                  <a:lnTo>
                    <a:pt x="26026" y="6729"/>
                  </a:lnTo>
                  <a:lnTo>
                    <a:pt x="34898" y="2064"/>
                  </a:lnTo>
                  <a:lnTo>
                    <a:pt x="57235" y="0"/>
                  </a:lnTo>
                  <a:lnTo>
                    <a:pt x="69742" y="1087"/>
                  </a:lnTo>
                  <a:lnTo>
                    <a:pt x="89878" y="11654"/>
                  </a:lnTo>
                  <a:lnTo>
                    <a:pt x="98524" y="19386"/>
                  </a:lnTo>
                  <a:lnTo>
                    <a:pt x="103117" y="28049"/>
                  </a:lnTo>
                  <a:lnTo>
                    <a:pt x="105101" y="47034"/>
                  </a:lnTo>
                  <a:lnTo>
                    <a:pt x="98965" y="64051"/>
                  </a:lnTo>
                  <a:lnTo>
                    <a:pt x="94053" y="71864"/>
                  </a:lnTo>
                  <a:lnTo>
                    <a:pt x="79236" y="83665"/>
                  </a:lnTo>
                  <a:lnTo>
                    <a:pt x="70371" y="88450"/>
                  </a:lnTo>
                  <a:lnTo>
                    <a:pt x="69141" y="90469"/>
                  </a:lnTo>
                  <a:lnTo>
                    <a:pt x="107227" y="93703"/>
                  </a:lnTo>
                  <a:lnTo>
                    <a:pt x="146613" y="113977"/>
                  </a:lnTo>
                  <a:lnTo>
                    <a:pt x="163037" y="126948"/>
                  </a:lnTo>
                  <a:lnTo>
                    <a:pt x="171897" y="146751"/>
                  </a:lnTo>
                  <a:lnTo>
                    <a:pt x="174665" y="169981"/>
                  </a:lnTo>
                  <a:lnTo>
                    <a:pt x="171996" y="192003"/>
                  </a:lnTo>
                  <a:lnTo>
                    <a:pt x="163791" y="210369"/>
                  </a:lnTo>
                  <a:lnTo>
                    <a:pt x="158327" y="218543"/>
                  </a:lnTo>
                  <a:lnTo>
                    <a:pt x="142898" y="230744"/>
                  </a:lnTo>
                  <a:lnTo>
                    <a:pt x="133869" y="235635"/>
                  </a:lnTo>
                  <a:lnTo>
                    <a:pt x="111361" y="237950"/>
                  </a:lnTo>
                  <a:lnTo>
                    <a:pt x="64371" y="229905"/>
                  </a:lnTo>
                  <a:lnTo>
                    <a:pt x="48887" y="220586"/>
                  </a:lnTo>
                  <a:lnTo>
                    <a:pt x="31586" y="203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68033" y="2417409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94756"/>
                  </a:moveTo>
                  <a:lnTo>
                    <a:pt x="15640" y="76775"/>
                  </a:lnTo>
                  <a:lnTo>
                    <a:pt x="23719" y="59858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73318" y="2417409"/>
              <a:ext cx="19594" cy="84229"/>
            </a:xfrm>
            <a:custGeom>
              <a:avLst/>
              <a:gdLst/>
              <a:ahLst/>
              <a:cxnLst/>
              <a:rect l="0" t="0" r="0" b="0"/>
              <a:pathLst>
                <a:path w="19594" h="84229">
                  <a:moveTo>
                    <a:pt x="10528" y="84228"/>
                  </a:moveTo>
                  <a:lnTo>
                    <a:pt x="18861" y="46750"/>
                  </a:lnTo>
                  <a:lnTo>
                    <a:pt x="19593" y="34676"/>
                  </a:lnTo>
                  <a:lnTo>
                    <a:pt x="17741" y="254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173550" y="2286394"/>
            <a:ext cx="268802" cy="350309"/>
            <a:chOff x="9173550" y="2286394"/>
            <a:chExt cx="268802" cy="350309"/>
          </a:xfrm>
        </p:grpSpPr>
        <p:sp>
          <p:nvSpPr>
            <p:cNvPr id="34" name="Freeform 33"/>
            <p:cNvSpPr/>
            <p:nvPr/>
          </p:nvSpPr>
          <p:spPr>
            <a:xfrm>
              <a:off x="9173550" y="2380439"/>
              <a:ext cx="159527" cy="256264"/>
            </a:xfrm>
            <a:custGeom>
              <a:avLst/>
              <a:gdLst/>
              <a:ahLst/>
              <a:cxnLst/>
              <a:rect l="0" t="0" r="0" b="0"/>
              <a:pathLst>
                <a:path w="159527" h="256264">
                  <a:moveTo>
                    <a:pt x="5588" y="42826"/>
                  </a:moveTo>
                  <a:lnTo>
                    <a:pt x="0" y="26058"/>
                  </a:lnTo>
                  <a:lnTo>
                    <a:pt x="693" y="18779"/>
                  </a:lnTo>
                  <a:lnTo>
                    <a:pt x="7702" y="4453"/>
                  </a:lnTo>
                  <a:lnTo>
                    <a:pt x="15186" y="866"/>
                  </a:lnTo>
                  <a:lnTo>
                    <a:pt x="35980" y="0"/>
                  </a:lnTo>
                  <a:lnTo>
                    <a:pt x="68406" y="6090"/>
                  </a:lnTo>
                  <a:lnTo>
                    <a:pt x="94651" y="20893"/>
                  </a:lnTo>
                  <a:lnTo>
                    <a:pt x="98889" y="29374"/>
                  </a:lnTo>
                  <a:lnTo>
                    <a:pt x="100478" y="51275"/>
                  </a:lnTo>
                  <a:lnTo>
                    <a:pt x="94165" y="70368"/>
                  </a:lnTo>
                  <a:lnTo>
                    <a:pt x="89206" y="78735"/>
                  </a:lnTo>
                  <a:lnTo>
                    <a:pt x="90579" y="85482"/>
                  </a:lnTo>
                  <a:lnTo>
                    <a:pt x="96174" y="91151"/>
                  </a:lnTo>
                  <a:lnTo>
                    <a:pt x="142093" y="127599"/>
                  </a:lnTo>
                  <a:lnTo>
                    <a:pt x="149234" y="134436"/>
                  </a:lnTo>
                  <a:lnTo>
                    <a:pt x="157169" y="154512"/>
                  </a:lnTo>
                  <a:lnTo>
                    <a:pt x="159526" y="179032"/>
                  </a:lnTo>
                  <a:lnTo>
                    <a:pt x="156673" y="205527"/>
                  </a:lnTo>
                  <a:lnTo>
                    <a:pt x="148387" y="226662"/>
                  </a:lnTo>
                  <a:lnTo>
                    <a:pt x="142901" y="235573"/>
                  </a:lnTo>
                  <a:lnTo>
                    <a:pt x="127448" y="248594"/>
                  </a:lnTo>
                  <a:lnTo>
                    <a:pt x="118414" y="253704"/>
                  </a:lnTo>
                  <a:lnTo>
                    <a:pt x="99017" y="256263"/>
                  </a:lnTo>
                  <a:lnTo>
                    <a:pt x="78698" y="252330"/>
                  </a:lnTo>
                  <a:lnTo>
                    <a:pt x="26646" y="232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347595" y="2286394"/>
              <a:ext cx="34725" cy="63172"/>
            </a:xfrm>
            <a:custGeom>
              <a:avLst/>
              <a:gdLst/>
              <a:ahLst/>
              <a:cxnLst/>
              <a:rect l="0" t="0" r="0" b="0"/>
              <a:pathLst>
                <a:path w="34725" h="63172">
                  <a:moveTo>
                    <a:pt x="0" y="63171"/>
                  </a:moveTo>
                  <a:lnTo>
                    <a:pt x="16768" y="57582"/>
                  </a:lnTo>
                  <a:lnTo>
                    <a:pt x="28119" y="45479"/>
                  </a:lnTo>
                  <a:lnTo>
                    <a:pt x="32784" y="37339"/>
                  </a:lnTo>
                  <a:lnTo>
                    <a:pt x="34724" y="29572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31823" y="228639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94757"/>
                  </a:moveTo>
                  <a:lnTo>
                    <a:pt x="8333" y="57279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8020675" y="3491315"/>
            <a:ext cx="31587" cy="263214"/>
          </a:xfrm>
          <a:custGeom>
            <a:avLst/>
            <a:gdLst/>
            <a:ahLst/>
            <a:cxnLst/>
            <a:rect l="0" t="0" r="0" b="0"/>
            <a:pathLst>
              <a:path w="31587" h="263214">
                <a:moveTo>
                  <a:pt x="0" y="0"/>
                </a:moveTo>
                <a:lnTo>
                  <a:pt x="5589" y="58617"/>
                </a:lnTo>
                <a:lnTo>
                  <a:pt x="9553" y="121197"/>
                </a:lnTo>
                <a:lnTo>
                  <a:pt x="13455" y="183644"/>
                </a:lnTo>
                <a:lnTo>
                  <a:pt x="21225" y="245109"/>
                </a:lnTo>
                <a:lnTo>
                  <a:pt x="23509" y="251144"/>
                </a:lnTo>
                <a:lnTo>
                  <a:pt x="31586" y="2632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7484123" y="3196517"/>
            <a:ext cx="142655" cy="9092"/>
          </a:xfrm>
          <a:custGeom>
            <a:avLst/>
            <a:gdLst/>
            <a:ahLst/>
            <a:cxnLst/>
            <a:rect l="0" t="0" r="0" b="0"/>
            <a:pathLst>
              <a:path w="142655" h="9092">
                <a:moveTo>
                  <a:pt x="142654" y="0"/>
                </a:moveTo>
                <a:lnTo>
                  <a:pt x="84037" y="0"/>
                </a:lnTo>
                <a:lnTo>
                  <a:pt x="26137" y="1170"/>
                </a:lnTo>
                <a:lnTo>
                  <a:pt x="0" y="90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8237430" y="3185989"/>
            <a:ext cx="210571" cy="1"/>
          </a:xfrm>
          <a:custGeom>
            <a:avLst/>
            <a:gdLst/>
            <a:ahLst/>
            <a:cxnLst/>
            <a:rect l="0" t="0" r="0" b="0"/>
            <a:pathLst>
              <a:path w="210571" h="1">
                <a:moveTo>
                  <a:pt x="210570" y="0"/>
                </a:moveTo>
                <a:lnTo>
                  <a:pt x="151954" y="0"/>
                </a:lnTo>
                <a:lnTo>
                  <a:pt x="96610" y="0"/>
                </a:lnTo>
                <a:lnTo>
                  <a:pt x="3680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8058560" y="2712206"/>
            <a:ext cx="20944" cy="221100"/>
          </a:xfrm>
          <a:custGeom>
            <a:avLst/>
            <a:gdLst/>
            <a:ahLst/>
            <a:cxnLst/>
            <a:rect l="0" t="0" r="0" b="0"/>
            <a:pathLst>
              <a:path w="20944" h="221100">
                <a:moveTo>
                  <a:pt x="20943" y="221099"/>
                </a:moveTo>
                <a:lnTo>
                  <a:pt x="9765" y="209921"/>
                </a:lnTo>
                <a:lnTo>
                  <a:pt x="4276" y="191954"/>
                </a:lnTo>
                <a:lnTo>
                  <a:pt x="464" y="128787"/>
                </a:lnTo>
                <a:lnTo>
                  <a:pt x="0" y="73490"/>
                </a:lnTo>
                <a:lnTo>
                  <a:pt x="8229" y="10265"/>
                </a:lnTo>
                <a:lnTo>
                  <a:pt x="1041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9184995" y="3428144"/>
            <a:ext cx="21058" cy="284271"/>
          </a:xfrm>
          <a:custGeom>
            <a:avLst/>
            <a:gdLst/>
            <a:ahLst/>
            <a:cxnLst/>
            <a:rect l="0" t="0" r="0" b="0"/>
            <a:pathLst>
              <a:path w="21058" h="284271">
                <a:moveTo>
                  <a:pt x="0" y="0"/>
                </a:moveTo>
                <a:lnTo>
                  <a:pt x="0" y="58617"/>
                </a:lnTo>
                <a:lnTo>
                  <a:pt x="7236" y="120027"/>
                </a:lnTo>
                <a:lnTo>
                  <a:pt x="12998" y="178430"/>
                </a:lnTo>
                <a:lnTo>
                  <a:pt x="19465" y="235027"/>
                </a:lnTo>
                <a:lnTo>
                  <a:pt x="21057" y="2842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8658570" y="3228103"/>
            <a:ext cx="252685" cy="10529"/>
          </a:xfrm>
          <a:custGeom>
            <a:avLst/>
            <a:gdLst/>
            <a:ahLst/>
            <a:cxnLst/>
            <a:rect l="0" t="0" r="0" b="0"/>
            <a:pathLst>
              <a:path w="252685" h="10529">
                <a:moveTo>
                  <a:pt x="252684" y="10528"/>
                </a:moveTo>
                <a:lnTo>
                  <a:pt x="203754" y="2195"/>
                </a:lnTo>
                <a:lnTo>
                  <a:pt x="144623" y="6023"/>
                </a:lnTo>
                <a:lnTo>
                  <a:pt x="86713" y="8469"/>
                </a:lnTo>
                <a:lnTo>
                  <a:pt x="29520" y="201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9490322" y="3217574"/>
            <a:ext cx="85492" cy="23846"/>
          </a:xfrm>
          <a:custGeom>
            <a:avLst/>
            <a:gdLst/>
            <a:ahLst/>
            <a:cxnLst/>
            <a:rect l="0" t="0" r="0" b="0"/>
            <a:pathLst>
              <a:path w="85492" h="23846">
                <a:moveTo>
                  <a:pt x="0" y="0"/>
                </a:moveTo>
                <a:lnTo>
                  <a:pt x="62280" y="17958"/>
                </a:lnTo>
                <a:lnTo>
                  <a:pt x="85491" y="238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9228952" y="2722735"/>
            <a:ext cx="42114" cy="157928"/>
          </a:xfrm>
          <a:custGeom>
            <a:avLst/>
            <a:gdLst/>
            <a:ahLst/>
            <a:cxnLst/>
            <a:rect l="0" t="0" r="0" b="0"/>
            <a:pathLst>
              <a:path w="42114" h="157928">
                <a:moveTo>
                  <a:pt x="0" y="157927"/>
                </a:moveTo>
                <a:lnTo>
                  <a:pt x="17957" y="102883"/>
                </a:lnTo>
                <a:lnTo>
                  <a:pt x="31667" y="51475"/>
                </a:lnTo>
                <a:lnTo>
                  <a:pt x="4211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9536779" y="3217574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67725" y="0"/>
                </a:lnTo>
                <a:lnTo>
                  <a:pt x="1215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3632331" y="136870"/>
            <a:ext cx="2863753" cy="536954"/>
            <a:chOff x="3632331" y="136870"/>
            <a:chExt cx="2863753" cy="536954"/>
          </a:xfrm>
        </p:grpSpPr>
        <p:sp>
          <p:nvSpPr>
            <p:cNvPr id="47" name="Freeform 46"/>
            <p:cNvSpPr/>
            <p:nvPr/>
          </p:nvSpPr>
          <p:spPr>
            <a:xfrm>
              <a:off x="3632331" y="473782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8" y="0"/>
                  </a:lnTo>
                  <a:lnTo>
                    <a:pt x="39899" y="0"/>
                  </a:lnTo>
                  <a:lnTo>
                    <a:pt x="246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70181" y="334291"/>
              <a:ext cx="201641" cy="260419"/>
            </a:xfrm>
            <a:custGeom>
              <a:avLst/>
              <a:gdLst/>
              <a:ahLst/>
              <a:cxnLst/>
              <a:rect l="0" t="0" r="0" b="0"/>
              <a:pathLst>
                <a:path w="201641" h="260419">
                  <a:moveTo>
                    <a:pt x="141176" y="34206"/>
                  </a:moveTo>
                  <a:lnTo>
                    <a:pt x="135174" y="28405"/>
                  </a:lnTo>
                  <a:lnTo>
                    <a:pt x="128329" y="23481"/>
                  </a:lnTo>
                  <a:lnTo>
                    <a:pt x="119937" y="18979"/>
                  </a:lnTo>
                  <a:lnTo>
                    <a:pt x="110137" y="14758"/>
                  </a:lnTo>
                  <a:lnTo>
                    <a:pt x="99174" y="10744"/>
                  </a:lnTo>
                  <a:lnTo>
                    <a:pt x="87318" y="6892"/>
                  </a:lnTo>
                  <a:lnTo>
                    <a:pt x="74968" y="3485"/>
                  </a:lnTo>
                  <a:lnTo>
                    <a:pt x="62619" y="1106"/>
                  </a:lnTo>
                  <a:lnTo>
                    <a:pt x="50552" y="0"/>
                  </a:lnTo>
                  <a:lnTo>
                    <a:pt x="39167" y="411"/>
                  </a:lnTo>
                  <a:lnTo>
                    <a:pt x="29046" y="2740"/>
                  </a:lnTo>
                  <a:lnTo>
                    <a:pt x="20393" y="7019"/>
                  </a:lnTo>
                  <a:lnTo>
                    <a:pt x="13244" y="13147"/>
                  </a:lnTo>
                  <a:lnTo>
                    <a:pt x="7650" y="21072"/>
                  </a:lnTo>
                  <a:lnTo>
                    <a:pt x="3486" y="30577"/>
                  </a:lnTo>
                  <a:lnTo>
                    <a:pt x="822" y="41023"/>
                  </a:lnTo>
                  <a:lnTo>
                    <a:pt x="0" y="51486"/>
                  </a:lnTo>
                  <a:lnTo>
                    <a:pt x="1042" y="61437"/>
                  </a:lnTo>
                  <a:lnTo>
                    <a:pt x="3859" y="70573"/>
                  </a:lnTo>
                  <a:lnTo>
                    <a:pt x="8415" y="78636"/>
                  </a:lnTo>
                  <a:lnTo>
                    <a:pt x="14521" y="85609"/>
                  </a:lnTo>
                  <a:lnTo>
                    <a:pt x="22044" y="91478"/>
                  </a:lnTo>
                  <a:lnTo>
                    <a:pt x="30988" y="96138"/>
                  </a:lnTo>
                  <a:lnTo>
                    <a:pt x="41225" y="99653"/>
                  </a:lnTo>
                  <a:lnTo>
                    <a:pt x="52521" y="102373"/>
                  </a:lnTo>
                  <a:lnTo>
                    <a:pt x="64628" y="104823"/>
                  </a:lnTo>
                  <a:lnTo>
                    <a:pt x="77321" y="107329"/>
                  </a:lnTo>
                  <a:lnTo>
                    <a:pt x="90267" y="110015"/>
                  </a:lnTo>
                  <a:lnTo>
                    <a:pt x="103032" y="112898"/>
                  </a:lnTo>
                  <a:lnTo>
                    <a:pt x="115394" y="115955"/>
                  </a:lnTo>
                  <a:lnTo>
                    <a:pt x="127322" y="119314"/>
                  </a:lnTo>
                  <a:lnTo>
                    <a:pt x="138871" y="123247"/>
                  </a:lnTo>
                  <a:lnTo>
                    <a:pt x="150121" y="127855"/>
                  </a:lnTo>
                  <a:lnTo>
                    <a:pt x="160982" y="133084"/>
                  </a:lnTo>
                  <a:lnTo>
                    <a:pt x="171209" y="138819"/>
                  </a:lnTo>
                  <a:lnTo>
                    <a:pt x="180708" y="144941"/>
                  </a:lnTo>
                  <a:lnTo>
                    <a:pt x="189053" y="151509"/>
                  </a:lnTo>
                  <a:lnTo>
                    <a:pt x="195449" y="158750"/>
                  </a:lnTo>
                  <a:lnTo>
                    <a:pt x="199630" y="166732"/>
                  </a:lnTo>
                  <a:lnTo>
                    <a:pt x="201640" y="175381"/>
                  </a:lnTo>
                  <a:lnTo>
                    <a:pt x="201558" y="184564"/>
                  </a:lnTo>
                  <a:lnTo>
                    <a:pt x="199653" y="194146"/>
                  </a:lnTo>
                  <a:lnTo>
                    <a:pt x="196293" y="203851"/>
                  </a:lnTo>
                  <a:lnTo>
                    <a:pt x="191837" y="213286"/>
                  </a:lnTo>
                  <a:lnTo>
                    <a:pt x="186584" y="222255"/>
                  </a:lnTo>
                  <a:lnTo>
                    <a:pt x="180603" y="230581"/>
                  </a:lnTo>
                  <a:lnTo>
                    <a:pt x="173758" y="238028"/>
                  </a:lnTo>
                  <a:lnTo>
                    <a:pt x="166036" y="244550"/>
                  </a:lnTo>
                  <a:lnTo>
                    <a:pt x="157393" y="250100"/>
                  </a:lnTo>
                  <a:lnTo>
                    <a:pt x="147680" y="254538"/>
                  </a:lnTo>
                  <a:lnTo>
                    <a:pt x="136924" y="257886"/>
                  </a:lnTo>
                  <a:lnTo>
                    <a:pt x="125447" y="259984"/>
                  </a:lnTo>
                  <a:lnTo>
                    <a:pt x="113751" y="260418"/>
                  </a:lnTo>
                  <a:lnTo>
                    <a:pt x="102155" y="259121"/>
                  </a:lnTo>
                  <a:lnTo>
                    <a:pt x="91031" y="256427"/>
                  </a:lnTo>
                  <a:lnTo>
                    <a:pt x="79699" y="252528"/>
                  </a:lnTo>
                  <a:lnTo>
                    <a:pt x="66050" y="245964"/>
                  </a:lnTo>
                  <a:lnTo>
                    <a:pt x="46420" y="234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33148" y="407733"/>
              <a:ext cx="225651" cy="154576"/>
            </a:xfrm>
            <a:custGeom>
              <a:avLst/>
              <a:gdLst/>
              <a:ahLst/>
              <a:cxnLst/>
              <a:rect l="0" t="0" r="0" b="0"/>
              <a:pathLst>
                <a:path w="225651" h="154576">
                  <a:moveTo>
                    <a:pt x="120365" y="76577"/>
                  </a:moveTo>
                  <a:lnTo>
                    <a:pt x="117431" y="67776"/>
                  </a:lnTo>
                  <a:lnTo>
                    <a:pt x="114649" y="59429"/>
                  </a:lnTo>
                  <a:lnTo>
                    <a:pt x="111744" y="50735"/>
                  </a:lnTo>
                  <a:lnTo>
                    <a:pt x="108531" y="41787"/>
                  </a:lnTo>
                  <a:lnTo>
                    <a:pt x="104718" y="32940"/>
                  </a:lnTo>
                  <a:lnTo>
                    <a:pt x="100192" y="24411"/>
                  </a:lnTo>
                  <a:lnTo>
                    <a:pt x="94683" y="16568"/>
                  </a:lnTo>
                  <a:lnTo>
                    <a:pt x="87698" y="9987"/>
                  </a:lnTo>
                  <a:lnTo>
                    <a:pt x="79116" y="4873"/>
                  </a:lnTo>
                  <a:lnTo>
                    <a:pt x="69437" y="1423"/>
                  </a:lnTo>
                  <a:lnTo>
                    <a:pt x="59564" y="0"/>
                  </a:lnTo>
                  <a:lnTo>
                    <a:pt x="50040" y="599"/>
                  </a:lnTo>
                  <a:lnTo>
                    <a:pt x="41038" y="2931"/>
                  </a:lnTo>
                  <a:lnTo>
                    <a:pt x="32540" y="6622"/>
                  </a:lnTo>
                  <a:lnTo>
                    <a:pt x="24466" y="11331"/>
                  </a:lnTo>
                  <a:lnTo>
                    <a:pt x="17044" y="17099"/>
                  </a:lnTo>
                  <a:lnTo>
                    <a:pt x="10803" y="24326"/>
                  </a:lnTo>
                  <a:lnTo>
                    <a:pt x="5940" y="33113"/>
                  </a:lnTo>
                  <a:lnTo>
                    <a:pt x="2504" y="43285"/>
                  </a:lnTo>
                  <a:lnTo>
                    <a:pt x="564" y="54563"/>
                  </a:lnTo>
                  <a:lnTo>
                    <a:pt x="0" y="66664"/>
                  </a:lnTo>
                  <a:lnTo>
                    <a:pt x="570" y="79197"/>
                  </a:lnTo>
                  <a:lnTo>
                    <a:pt x="2007" y="91676"/>
                  </a:lnTo>
                  <a:lnTo>
                    <a:pt x="4088" y="103833"/>
                  </a:lnTo>
                  <a:lnTo>
                    <a:pt x="6957" y="115283"/>
                  </a:lnTo>
                  <a:lnTo>
                    <a:pt x="11093" y="125447"/>
                  </a:lnTo>
                  <a:lnTo>
                    <a:pt x="16659" y="134129"/>
                  </a:lnTo>
                  <a:lnTo>
                    <a:pt x="23687" y="141298"/>
                  </a:lnTo>
                  <a:lnTo>
                    <a:pt x="32233" y="146906"/>
                  </a:lnTo>
                  <a:lnTo>
                    <a:pt x="42160" y="151079"/>
                  </a:lnTo>
                  <a:lnTo>
                    <a:pt x="52894" y="153748"/>
                  </a:lnTo>
                  <a:lnTo>
                    <a:pt x="63551" y="154575"/>
                  </a:lnTo>
                  <a:lnTo>
                    <a:pt x="73637" y="153540"/>
                  </a:lnTo>
                  <a:lnTo>
                    <a:pt x="83033" y="150898"/>
                  </a:lnTo>
                  <a:lnTo>
                    <a:pt x="91803" y="146991"/>
                  </a:lnTo>
                  <a:lnTo>
                    <a:pt x="100068" y="142139"/>
                  </a:lnTo>
                  <a:lnTo>
                    <a:pt x="107790" y="136442"/>
                  </a:lnTo>
                  <a:lnTo>
                    <a:pt x="114764" y="129795"/>
                  </a:lnTo>
                  <a:lnTo>
                    <a:pt x="120958" y="122249"/>
                  </a:lnTo>
                  <a:lnTo>
                    <a:pt x="127019" y="115185"/>
                  </a:lnTo>
                  <a:lnTo>
                    <a:pt x="133859" y="111801"/>
                  </a:lnTo>
                  <a:lnTo>
                    <a:pt x="141070" y="113069"/>
                  </a:lnTo>
                  <a:lnTo>
                    <a:pt x="147891" y="116898"/>
                  </a:lnTo>
                  <a:lnTo>
                    <a:pt x="154412" y="122020"/>
                  </a:lnTo>
                  <a:lnTo>
                    <a:pt x="160866" y="127861"/>
                  </a:lnTo>
                  <a:lnTo>
                    <a:pt x="167387" y="134117"/>
                  </a:lnTo>
                  <a:lnTo>
                    <a:pt x="174179" y="140135"/>
                  </a:lnTo>
                  <a:lnTo>
                    <a:pt x="181546" y="144896"/>
                  </a:lnTo>
                  <a:lnTo>
                    <a:pt x="189638" y="147952"/>
                  </a:lnTo>
                  <a:lnTo>
                    <a:pt x="198676" y="149874"/>
                  </a:lnTo>
                  <a:lnTo>
                    <a:pt x="209964" y="150639"/>
                  </a:lnTo>
                  <a:lnTo>
                    <a:pt x="225650" y="150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60090" y="406490"/>
              <a:ext cx="367206" cy="152934"/>
            </a:xfrm>
            <a:custGeom>
              <a:avLst/>
              <a:gdLst/>
              <a:ahLst/>
              <a:cxnLst/>
              <a:rect l="0" t="0" r="0" b="0"/>
              <a:pathLst>
                <a:path w="367206" h="152934">
                  <a:moveTo>
                    <a:pt x="9236" y="67292"/>
                  </a:moveTo>
                  <a:lnTo>
                    <a:pt x="9236" y="79027"/>
                  </a:lnTo>
                  <a:lnTo>
                    <a:pt x="9236" y="90156"/>
                  </a:lnTo>
                  <a:lnTo>
                    <a:pt x="9208" y="101680"/>
                  </a:lnTo>
                  <a:lnTo>
                    <a:pt x="8182" y="111061"/>
                  </a:lnTo>
                  <a:lnTo>
                    <a:pt x="5777" y="114475"/>
                  </a:lnTo>
                  <a:lnTo>
                    <a:pt x="3550" y="112153"/>
                  </a:lnTo>
                  <a:lnTo>
                    <a:pt x="1937" y="105727"/>
                  </a:lnTo>
                  <a:lnTo>
                    <a:pt x="846" y="96609"/>
                  </a:lnTo>
                  <a:lnTo>
                    <a:pt x="133" y="85770"/>
                  </a:lnTo>
                  <a:lnTo>
                    <a:pt x="0" y="74157"/>
                  </a:lnTo>
                  <a:lnTo>
                    <a:pt x="981" y="62779"/>
                  </a:lnTo>
                  <a:lnTo>
                    <a:pt x="3283" y="52158"/>
                  </a:lnTo>
                  <a:lnTo>
                    <a:pt x="6969" y="42881"/>
                  </a:lnTo>
                  <a:lnTo>
                    <a:pt x="12118" y="35773"/>
                  </a:lnTo>
                  <a:lnTo>
                    <a:pt x="18617" y="31071"/>
                  </a:lnTo>
                  <a:lnTo>
                    <a:pt x="26066" y="28691"/>
                  </a:lnTo>
                  <a:lnTo>
                    <a:pt x="33896" y="28515"/>
                  </a:lnTo>
                  <a:lnTo>
                    <a:pt x="41750" y="30247"/>
                  </a:lnTo>
                  <a:lnTo>
                    <a:pt x="49477" y="33659"/>
                  </a:lnTo>
                  <a:lnTo>
                    <a:pt x="57044" y="38682"/>
                  </a:lnTo>
                  <a:lnTo>
                    <a:pt x="64463" y="45128"/>
                  </a:lnTo>
                  <a:lnTo>
                    <a:pt x="71598" y="52725"/>
                  </a:lnTo>
                  <a:lnTo>
                    <a:pt x="78170" y="61193"/>
                  </a:lnTo>
                  <a:lnTo>
                    <a:pt x="84084" y="70224"/>
                  </a:lnTo>
                  <a:lnTo>
                    <a:pt x="89680" y="77101"/>
                  </a:lnTo>
                  <a:lnTo>
                    <a:pt x="94886" y="78564"/>
                  </a:lnTo>
                  <a:lnTo>
                    <a:pt x="99065" y="75582"/>
                  </a:lnTo>
                  <a:lnTo>
                    <a:pt x="102531" y="69734"/>
                  </a:lnTo>
                  <a:lnTo>
                    <a:pt x="105873" y="62291"/>
                  </a:lnTo>
                  <a:lnTo>
                    <a:pt x="109635" y="54245"/>
                  </a:lnTo>
                  <a:lnTo>
                    <a:pt x="114052" y="46151"/>
                  </a:lnTo>
                  <a:lnTo>
                    <a:pt x="119283" y="38719"/>
                  </a:lnTo>
                  <a:lnTo>
                    <a:pt x="125532" y="32920"/>
                  </a:lnTo>
                  <a:lnTo>
                    <a:pt x="132803" y="29130"/>
                  </a:lnTo>
                  <a:lnTo>
                    <a:pt x="140952" y="27378"/>
                  </a:lnTo>
                  <a:lnTo>
                    <a:pt x="149791" y="27630"/>
                  </a:lnTo>
                  <a:lnTo>
                    <a:pt x="159132" y="29657"/>
                  </a:lnTo>
                  <a:lnTo>
                    <a:pt x="168504" y="33438"/>
                  </a:lnTo>
                  <a:lnTo>
                    <a:pt x="177183" y="39241"/>
                  </a:lnTo>
                  <a:lnTo>
                    <a:pt x="184831" y="47024"/>
                  </a:lnTo>
                  <a:lnTo>
                    <a:pt x="191455" y="56333"/>
                  </a:lnTo>
                  <a:lnTo>
                    <a:pt x="197220" y="66489"/>
                  </a:lnTo>
                  <a:lnTo>
                    <a:pt x="202318" y="77026"/>
                  </a:lnTo>
                  <a:lnTo>
                    <a:pt x="206761" y="87861"/>
                  </a:lnTo>
                  <a:lnTo>
                    <a:pt x="210380" y="99194"/>
                  </a:lnTo>
                  <a:lnTo>
                    <a:pt x="213167" y="111020"/>
                  </a:lnTo>
                  <a:lnTo>
                    <a:pt x="215705" y="120057"/>
                  </a:lnTo>
                  <a:lnTo>
                    <a:pt x="218749" y="122673"/>
                  </a:lnTo>
                  <a:lnTo>
                    <a:pt x="222397" y="120849"/>
                  </a:lnTo>
                  <a:lnTo>
                    <a:pt x="226887" y="116762"/>
                  </a:lnTo>
                  <a:lnTo>
                    <a:pt x="232507" y="111868"/>
                  </a:lnTo>
                  <a:lnTo>
                    <a:pt x="239291" y="106910"/>
                  </a:lnTo>
                  <a:lnTo>
                    <a:pt x="247250" y="102334"/>
                  </a:lnTo>
                  <a:lnTo>
                    <a:pt x="256476" y="98512"/>
                  </a:lnTo>
                  <a:lnTo>
                    <a:pt x="266888" y="95538"/>
                  </a:lnTo>
                  <a:lnTo>
                    <a:pt x="277959" y="93004"/>
                  </a:lnTo>
                  <a:lnTo>
                    <a:pt x="288848" y="90142"/>
                  </a:lnTo>
                  <a:lnTo>
                    <a:pt x="299097" y="86543"/>
                  </a:lnTo>
                  <a:lnTo>
                    <a:pt x="308773" y="82308"/>
                  </a:lnTo>
                  <a:lnTo>
                    <a:pt x="318265" y="77845"/>
                  </a:lnTo>
                  <a:lnTo>
                    <a:pt x="327823" y="73421"/>
                  </a:lnTo>
                  <a:lnTo>
                    <a:pt x="337057" y="68654"/>
                  </a:lnTo>
                  <a:lnTo>
                    <a:pt x="345053" y="62637"/>
                  </a:lnTo>
                  <a:lnTo>
                    <a:pt x="351386" y="54967"/>
                  </a:lnTo>
                  <a:lnTo>
                    <a:pt x="355790" y="46036"/>
                  </a:lnTo>
                  <a:lnTo>
                    <a:pt x="357923" y="36731"/>
                  </a:lnTo>
                  <a:lnTo>
                    <a:pt x="357820" y="27631"/>
                  </a:lnTo>
                  <a:lnTo>
                    <a:pt x="355326" y="19268"/>
                  </a:lnTo>
                  <a:lnTo>
                    <a:pt x="349936" y="12271"/>
                  </a:lnTo>
                  <a:lnTo>
                    <a:pt x="341655" y="6839"/>
                  </a:lnTo>
                  <a:lnTo>
                    <a:pt x="331216" y="2991"/>
                  </a:lnTo>
                  <a:lnTo>
                    <a:pt x="319771" y="760"/>
                  </a:lnTo>
                  <a:lnTo>
                    <a:pt x="308085" y="0"/>
                  </a:lnTo>
                  <a:lnTo>
                    <a:pt x="296668" y="604"/>
                  </a:lnTo>
                  <a:lnTo>
                    <a:pt x="285935" y="2596"/>
                  </a:lnTo>
                  <a:lnTo>
                    <a:pt x="276024" y="5862"/>
                  </a:lnTo>
                  <a:lnTo>
                    <a:pt x="267031" y="10341"/>
                  </a:lnTo>
                  <a:lnTo>
                    <a:pt x="259121" y="16096"/>
                  </a:lnTo>
                  <a:lnTo>
                    <a:pt x="252280" y="23046"/>
                  </a:lnTo>
                  <a:lnTo>
                    <a:pt x="246514" y="31154"/>
                  </a:lnTo>
                  <a:lnTo>
                    <a:pt x="241929" y="40498"/>
                  </a:lnTo>
                  <a:lnTo>
                    <a:pt x="238482" y="51003"/>
                  </a:lnTo>
                  <a:lnTo>
                    <a:pt x="236318" y="62311"/>
                  </a:lnTo>
                  <a:lnTo>
                    <a:pt x="235839" y="73893"/>
                  </a:lnTo>
                  <a:lnTo>
                    <a:pt x="237111" y="85417"/>
                  </a:lnTo>
                  <a:lnTo>
                    <a:pt x="239913" y="96594"/>
                  </a:lnTo>
                  <a:lnTo>
                    <a:pt x="243928" y="107100"/>
                  </a:lnTo>
                  <a:lnTo>
                    <a:pt x="248858" y="116826"/>
                  </a:lnTo>
                  <a:lnTo>
                    <a:pt x="254777" y="125679"/>
                  </a:lnTo>
                  <a:lnTo>
                    <a:pt x="262105" y="133488"/>
                  </a:lnTo>
                  <a:lnTo>
                    <a:pt x="270961" y="140252"/>
                  </a:lnTo>
                  <a:lnTo>
                    <a:pt x="281179" y="145797"/>
                  </a:lnTo>
                  <a:lnTo>
                    <a:pt x="292487" y="149699"/>
                  </a:lnTo>
                  <a:lnTo>
                    <a:pt x="304600" y="151883"/>
                  </a:lnTo>
                  <a:lnTo>
                    <a:pt x="316875" y="152721"/>
                  </a:lnTo>
                  <a:lnTo>
                    <a:pt x="329629" y="152933"/>
                  </a:lnTo>
                  <a:lnTo>
                    <a:pt x="345095" y="152541"/>
                  </a:lnTo>
                  <a:lnTo>
                    <a:pt x="367205" y="151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34793" y="386160"/>
              <a:ext cx="147685" cy="155449"/>
            </a:xfrm>
            <a:custGeom>
              <a:avLst/>
              <a:gdLst/>
              <a:ahLst/>
              <a:cxnLst/>
              <a:rect l="0" t="0" r="0" b="0"/>
              <a:pathLst>
                <a:path w="147685" h="155449">
                  <a:moveTo>
                    <a:pt x="108357" y="13922"/>
                  </a:moveTo>
                  <a:lnTo>
                    <a:pt x="99555" y="10989"/>
                  </a:lnTo>
                  <a:lnTo>
                    <a:pt x="91209" y="8206"/>
                  </a:lnTo>
                  <a:lnTo>
                    <a:pt x="82506" y="5316"/>
                  </a:lnTo>
                  <a:lnTo>
                    <a:pt x="73212" y="2621"/>
                  </a:lnTo>
                  <a:lnTo>
                    <a:pt x="63068" y="753"/>
                  </a:lnTo>
                  <a:lnTo>
                    <a:pt x="52033" y="0"/>
                  </a:lnTo>
                  <a:lnTo>
                    <a:pt x="40539" y="486"/>
                  </a:lnTo>
                  <a:lnTo>
                    <a:pt x="29365" y="2336"/>
                  </a:lnTo>
                  <a:lnTo>
                    <a:pt x="18948" y="5477"/>
                  </a:lnTo>
                  <a:lnTo>
                    <a:pt x="10007" y="9857"/>
                  </a:lnTo>
                  <a:lnTo>
                    <a:pt x="3671" y="15539"/>
                  </a:lnTo>
                  <a:lnTo>
                    <a:pt x="317" y="22418"/>
                  </a:lnTo>
                  <a:lnTo>
                    <a:pt x="0" y="29797"/>
                  </a:lnTo>
                  <a:lnTo>
                    <a:pt x="2813" y="36522"/>
                  </a:lnTo>
                  <a:lnTo>
                    <a:pt x="8476" y="42006"/>
                  </a:lnTo>
                  <a:lnTo>
                    <a:pt x="16307" y="46345"/>
                  </a:lnTo>
                  <a:lnTo>
                    <a:pt x="25448" y="50030"/>
                  </a:lnTo>
                  <a:lnTo>
                    <a:pt x="35288" y="53435"/>
                  </a:lnTo>
                  <a:lnTo>
                    <a:pt x="45481" y="56759"/>
                  </a:lnTo>
                  <a:lnTo>
                    <a:pt x="55849" y="60086"/>
                  </a:lnTo>
                  <a:lnTo>
                    <a:pt x="66302" y="63444"/>
                  </a:lnTo>
                  <a:lnTo>
                    <a:pt x="76795" y="66838"/>
                  </a:lnTo>
                  <a:lnTo>
                    <a:pt x="87308" y="70264"/>
                  </a:lnTo>
                  <a:lnTo>
                    <a:pt x="97826" y="73723"/>
                  </a:lnTo>
                  <a:lnTo>
                    <a:pt x="108179" y="77536"/>
                  </a:lnTo>
                  <a:lnTo>
                    <a:pt x="118059" y="82314"/>
                  </a:lnTo>
                  <a:lnTo>
                    <a:pt x="127320" y="88310"/>
                  </a:lnTo>
                  <a:lnTo>
                    <a:pt x="135505" y="95458"/>
                  </a:lnTo>
                  <a:lnTo>
                    <a:pt x="141792" y="103551"/>
                  </a:lnTo>
                  <a:lnTo>
                    <a:pt x="145896" y="112358"/>
                  </a:lnTo>
                  <a:lnTo>
                    <a:pt x="147684" y="121354"/>
                  </a:lnTo>
                  <a:lnTo>
                    <a:pt x="146922" y="129774"/>
                  </a:lnTo>
                  <a:lnTo>
                    <a:pt x="143733" y="137238"/>
                  </a:lnTo>
                  <a:lnTo>
                    <a:pt x="138187" y="143569"/>
                  </a:lnTo>
                  <a:lnTo>
                    <a:pt x="130128" y="148605"/>
                  </a:lnTo>
                  <a:lnTo>
                    <a:pt x="119719" y="152390"/>
                  </a:lnTo>
                  <a:lnTo>
                    <a:pt x="107683" y="154797"/>
                  </a:lnTo>
                  <a:lnTo>
                    <a:pt x="95082" y="155448"/>
                  </a:lnTo>
                  <a:lnTo>
                    <a:pt x="82582" y="154304"/>
                  </a:lnTo>
                  <a:lnTo>
                    <a:pt x="70502" y="151913"/>
                  </a:lnTo>
                  <a:lnTo>
                    <a:pt x="57604" y="148995"/>
                  </a:lnTo>
                  <a:lnTo>
                    <a:pt x="40534" y="145295"/>
                  </a:lnTo>
                  <a:lnTo>
                    <a:pt x="13601" y="140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16850" y="273740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7"/>
                  </a:lnTo>
                  <a:lnTo>
                    <a:pt x="177" y="93558"/>
                  </a:lnTo>
                  <a:lnTo>
                    <a:pt x="825" y="107933"/>
                  </a:lnTo>
                  <a:lnTo>
                    <a:pt x="2074" y="122228"/>
                  </a:lnTo>
                  <a:lnTo>
                    <a:pt x="3726" y="136452"/>
                  </a:lnTo>
                  <a:lnTo>
                    <a:pt x="5375" y="150623"/>
                  </a:lnTo>
                  <a:lnTo>
                    <a:pt x="6782" y="164748"/>
                  </a:lnTo>
                  <a:lnTo>
                    <a:pt x="8048" y="178676"/>
                  </a:lnTo>
                  <a:lnTo>
                    <a:pt x="9504" y="192109"/>
                  </a:lnTo>
                  <a:lnTo>
                    <a:pt x="11338" y="204855"/>
                  </a:lnTo>
                  <a:lnTo>
                    <a:pt x="13675" y="214567"/>
                  </a:lnTo>
                  <a:lnTo>
                    <a:pt x="16125" y="218047"/>
                  </a:lnTo>
                  <a:lnTo>
                    <a:pt x="17939" y="215855"/>
                  </a:lnTo>
                  <a:lnTo>
                    <a:pt x="19115" y="209625"/>
                  </a:lnTo>
                  <a:lnTo>
                    <a:pt x="20184" y="201042"/>
                  </a:lnTo>
                  <a:lnTo>
                    <a:pt x="21928" y="191653"/>
                  </a:lnTo>
                  <a:lnTo>
                    <a:pt x="24723" y="182341"/>
                  </a:lnTo>
                  <a:lnTo>
                    <a:pt x="28896" y="173929"/>
                  </a:lnTo>
                  <a:lnTo>
                    <a:pt x="34898" y="167392"/>
                  </a:lnTo>
                  <a:lnTo>
                    <a:pt x="42785" y="163069"/>
                  </a:lnTo>
                  <a:lnTo>
                    <a:pt x="52148" y="160941"/>
                  </a:lnTo>
                  <a:lnTo>
                    <a:pt x="62332" y="160932"/>
                  </a:lnTo>
                  <a:lnTo>
                    <a:pt x="72870" y="162775"/>
                  </a:lnTo>
                  <a:lnTo>
                    <a:pt x="83196" y="166262"/>
                  </a:lnTo>
                  <a:lnTo>
                    <a:pt x="92589" y="171333"/>
                  </a:lnTo>
                  <a:lnTo>
                    <a:pt x="100751" y="177813"/>
                  </a:lnTo>
                  <a:lnTo>
                    <a:pt x="107738" y="185431"/>
                  </a:lnTo>
                  <a:lnTo>
                    <a:pt x="113754" y="193914"/>
                  </a:lnTo>
                  <a:lnTo>
                    <a:pt x="119024" y="203017"/>
                  </a:lnTo>
                  <a:lnTo>
                    <a:pt x="123598" y="212294"/>
                  </a:lnTo>
                  <a:lnTo>
                    <a:pt x="127795" y="222104"/>
                  </a:lnTo>
                  <a:lnTo>
                    <a:pt x="131990" y="234423"/>
                  </a:lnTo>
                  <a:lnTo>
                    <a:pt x="13687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93998" y="420160"/>
              <a:ext cx="170293" cy="127322"/>
            </a:xfrm>
            <a:custGeom>
              <a:avLst/>
              <a:gdLst/>
              <a:ahLst/>
              <a:cxnLst/>
              <a:rect l="0" t="0" r="0" b="0"/>
              <a:pathLst>
                <a:path w="170293" h="127322">
                  <a:moveTo>
                    <a:pt x="96592" y="32565"/>
                  </a:moveTo>
                  <a:lnTo>
                    <a:pt x="90658" y="23898"/>
                  </a:lnTo>
                  <a:lnTo>
                    <a:pt x="84453" y="16831"/>
                  </a:lnTo>
                  <a:lnTo>
                    <a:pt x="77357" y="10735"/>
                  </a:lnTo>
                  <a:lnTo>
                    <a:pt x="69417" y="5679"/>
                  </a:lnTo>
                  <a:lnTo>
                    <a:pt x="60770" y="2114"/>
                  </a:lnTo>
                  <a:lnTo>
                    <a:pt x="51585" y="170"/>
                  </a:lnTo>
                  <a:lnTo>
                    <a:pt x="42332" y="0"/>
                  </a:lnTo>
                  <a:lnTo>
                    <a:pt x="33738" y="1930"/>
                  </a:lnTo>
                  <a:lnTo>
                    <a:pt x="26152" y="5933"/>
                  </a:lnTo>
                  <a:lnTo>
                    <a:pt x="19569" y="11704"/>
                  </a:lnTo>
                  <a:lnTo>
                    <a:pt x="13833" y="18858"/>
                  </a:lnTo>
                  <a:lnTo>
                    <a:pt x="8759" y="27035"/>
                  </a:lnTo>
                  <a:lnTo>
                    <a:pt x="4503" y="35946"/>
                  </a:lnTo>
                  <a:lnTo>
                    <a:pt x="1540" y="45371"/>
                  </a:lnTo>
                  <a:lnTo>
                    <a:pt x="31" y="55148"/>
                  </a:lnTo>
                  <a:lnTo>
                    <a:pt x="0" y="64999"/>
                  </a:lnTo>
                  <a:lnTo>
                    <a:pt x="1499" y="74540"/>
                  </a:lnTo>
                  <a:lnTo>
                    <a:pt x="4407" y="83574"/>
                  </a:lnTo>
                  <a:lnTo>
                    <a:pt x="8801" y="91606"/>
                  </a:lnTo>
                  <a:lnTo>
                    <a:pt x="15023" y="97791"/>
                  </a:lnTo>
                  <a:lnTo>
                    <a:pt x="23088" y="101827"/>
                  </a:lnTo>
                  <a:lnTo>
                    <a:pt x="32417" y="103569"/>
                  </a:lnTo>
                  <a:lnTo>
                    <a:pt x="42056" y="102777"/>
                  </a:lnTo>
                  <a:lnTo>
                    <a:pt x="51417" y="99576"/>
                  </a:lnTo>
                  <a:lnTo>
                    <a:pt x="60141" y="94362"/>
                  </a:lnTo>
                  <a:lnTo>
                    <a:pt x="67920" y="87591"/>
                  </a:lnTo>
                  <a:lnTo>
                    <a:pt x="74720" y="79720"/>
                  </a:lnTo>
                  <a:lnTo>
                    <a:pt x="81214" y="72706"/>
                  </a:lnTo>
                  <a:lnTo>
                    <a:pt x="87695" y="69532"/>
                  </a:lnTo>
                  <a:lnTo>
                    <a:pt x="93505" y="70723"/>
                  </a:lnTo>
                  <a:lnTo>
                    <a:pt x="98975" y="75203"/>
                  </a:lnTo>
                  <a:lnTo>
                    <a:pt x="104518" y="81847"/>
                  </a:lnTo>
                  <a:lnTo>
                    <a:pt x="110482" y="89539"/>
                  </a:lnTo>
                  <a:lnTo>
                    <a:pt x="117209" y="97159"/>
                  </a:lnTo>
                  <a:lnTo>
                    <a:pt x="124785" y="104127"/>
                  </a:lnTo>
                  <a:lnTo>
                    <a:pt x="132856" y="110163"/>
                  </a:lnTo>
                  <a:lnTo>
                    <a:pt x="141638" y="115656"/>
                  </a:lnTo>
                  <a:lnTo>
                    <a:pt x="153024" y="121082"/>
                  </a:lnTo>
                  <a:lnTo>
                    <a:pt x="170292" y="127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88250" y="414199"/>
              <a:ext cx="90651" cy="246646"/>
            </a:xfrm>
            <a:custGeom>
              <a:avLst/>
              <a:gdLst/>
              <a:ahLst/>
              <a:cxnLst/>
              <a:rect l="0" t="0" r="0" b="0"/>
              <a:pathLst>
                <a:path w="90651" h="246646">
                  <a:moveTo>
                    <a:pt x="18154" y="101697"/>
                  </a:moveTo>
                  <a:lnTo>
                    <a:pt x="18154" y="113432"/>
                  </a:lnTo>
                  <a:lnTo>
                    <a:pt x="18154" y="124561"/>
                  </a:lnTo>
                  <a:lnTo>
                    <a:pt x="18158" y="136164"/>
                  </a:lnTo>
                  <a:lnTo>
                    <a:pt x="18331" y="148498"/>
                  </a:lnTo>
                  <a:lnTo>
                    <a:pt x="18980" y="161806"/>
                  </a:lnTo>
                  <a:lnTo>
                    <a:pt x="20228" y="176111"/>
                  </a:lnTo>
                  <a:lnTo>
                    <a:pt x="21881" y="191115"/>
                  </a:lnTo>
                  <a:lnTo>
                    <a:pt x="23529" y="206329"/>
                  </a:lnTo>
                  <a:lnTo>
                    <a:pt x="24921" y="221417"/>
                  </a:lnTo>
                  <a:lnTo>
                    <a:pt x="25599" y="235177"/>
                  </a:lnTo>
                  <a:lnTo>
                    <a:pt x="24785" y="244217"/>
                  </a:lnTo>
                  <a:lnTo>
                    <a:pt x="22585" y="246645"/>
                  </a:lnTo>
                  <a:lnTo>
                    <a:pt x="19838" y="244359"/>
                  </a:lnTo>
                  <a:lnTo>
                    <a:pt x="17032" y="238777"/>
                  </a:lnTo>
                  <a:lnTo>
                    <a:pt x="14558" y="230374"/>
                  </a:lnTo>
                  <a:lnTo>
                    <a:pt x="12577" y="219574"/>
                  </a:lnTo>
                  <a:lnTo>
                    <a:pt x="10919" y="207029"/>
                  </a:lnTo>
                  <a:lnTo>
                    <a:pt x="9197" y="193518"/>
                  </a:lnTo>
                  <a:lnTo>
                    <a:pt x="7190" y="179561"/>
                  </a:lnTo>
                  <a:lnTo>
                    <a:pt x="5010" y="165269"/>
                  </a:lnTo>
                  <a:lnTo>
                    <a:pt x="3001" y="150459"/>
                  </a:lnTo>
                  <a:lnTo>
                    <a:pt x="1357" y="135055"/>
                  </a:lnTo>
                  <a:lnTo>
                    <a:pt x="271" y="119268"/>
                  </a:lnTo>
                  <a:lnTo>
                    <a:pt x="0" y="103510"/>
                  </a:lnTo>
                  <a:lnTo>
                    <a:pt x="604" y="88021"/>
                  </a:lnTo>
                  <a:lnTo>
                    <a:pt x="2147" y="73026"/>
                  </a:lnTo>
                  <a:lnTo>
                    <a:pt x="4779" y="58803"/>
                  </a:lnTo>
                  <a:lnTo>
                    <a:pt x="8479" y="45432"/>
                  </a:lnTo>
                  <a:lnTo>
                    <a:pt x="13251" y="33148"/>
                  </a:lnTo>
                  <a:lnTo>
                    <a:pt x="19202" y="22415"/>
                  </a:lnTo>
                  <a:lnTo>
                    <a:pt x="26275" y="13357"/>
                  </a:lnTo>
                  <a:lnTo>
                    <a:pt x="34126" y="6274"/>
                  </a:lnTo>
                  <a:lnTo>
                    <a:pt x="42233" y="1788"/>
                  </a:lnTo>
                  <a:lnTo>
                    <a:pt x="50275" y="0"/>
                  </a:lnTo>
                  <a:lnTo>
                    <a:pt x="58131" y="730"/>
                  </a:lnTo>
                  <a:lnTo>
                    <a:pt x="65786" y="3796"/>
                  </a:lnTo>
                  <a:lnTo>
                    <a:pt x="73253" y="8854"/>
                  </a:lnTo>
                  <a:lnTo>
                    <a:pt x="80082" y="15484"/>
                  </a:lnTo>
                  <a:lnTo>
                    <a:pt x="85383" y="23288"/>
                  </a:lnTo>
                  <a:lnTo>
                    <a:pt x="88799" y="31937"/>
                  </a:lnTo>
                  <a:lnTo>
                    <a:pt x="90449" y="41182"/>
                  </a:lnTo>
                  <a:lnTo>
                    <a:pt x="90650" y="50840"/>
                  </a:lnTo>
                  <a:lnTo>
                    <a:pt x="89741" y="60771"/>
                  </a:lnTo>
                  <a:lnTo>
                    <a:pt x="87692" y="70559"/>
                  </a:lnTo>
                  <a:lnTo>
                    <a:pt x="84123" y="79525"/>
                  </a:lnTo>
                  <a:lnTo>
                    <a:pt x="78952" y="87369"/>
                  </a:lnTo>
                  <a:lnTo>
                    <a:pt x="72447" y="94176"/>
                  </a:lnTo>
                  <a:lnTo>
                    <a:pt x="64211" y="101005"/>
                  </a:lnTo>
                  <a:lnTo>
                    <a:pt x="51285" y="109573"/>
                  </a:lnTo>
                  <a:lnTo>
                    <a:pt x="28683" y="122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95259" y="349571"/>
              <a:ext cx="113886" cy="176854"/>
            </a:xfrm>
            <a:custGeom>
              <a:avLst/>
              <a:gdLst/>
              <a:ahLst/>
              <a:cxnLst/>
              <a:rect l="0" t="0" r="0" b="0"/>
              <a:pathLst>
                <a:path w="113886" h="176854">
                  <a:moveTo>
                    <a:pt x="26958" y="82097"/>
                  </a:moveTo>
                  <a:lnTo>
                    <a:pt x="38626" y="82030"/>
                  </a:lnTo>
                  <a:lnTo>
                    <a:pt x="49115" y="81390"/>
                  </a:lnTo>
                  <a:lnTo>
                    <a:pt x="59412" y="80089"/>
                  </a:lnTo>
                  <a:lnTo>
                    <a:pt x="69540" y="78056"/>
                  </a:lnTo>
                  <a:lnTo>
                    <a:pt x="79236" y="75091"/>
                  </a:lnTo>
                  <a:lnTo>
                    <a:pt x="88363" y="71162"/>
                  </a:lnTo>
                  <a:lnTo>
                    <a:pt x="96620" y="66068"/>
                  </a:lnTo>
                  <a:lnTo>
                    <a:pt x="103485" y="59367"/>
                  </a:lnTo>
                  <a:lnTo>
                    <a:pt x="108793" y="50979"/>
                  </a:lnTo>
                  <a:lnTo>
                    <a:pt x="112374" y="41431"/>
                  </a:lnTo>
                  <a:lnTo>
                    <a:pt x="113885" y="31646"/>
                  </a:lnTo>
                  <a:lnTo>
                    <a:pt x="113337" y="22194"/>
                  </a:lnTo>
                  <a:lnTo>
                    <a:pt x="110698" y="13751"/>
                  </a:lnTo>
                  <a:lnTo>
                    <a:pt x="105737" y="7224"/>
                  </a:lnTo>
                  <a:lnTo>
                    <a:pt x="98554" y="2918"/>
                  </a:lnTo>
                  <a:lnTo>
                    <a:pt x="89665" y="639"/>
                  </a:lnTo>
                  <a:lnTo>
                    <a:pt x="79798" y="0"/>
                  </a:lnTo>
                  <a:lnTo>
                    <a:pt x="69468" y="604"/>
                  </a:lnTo>
                  <a:lnTo>
                    <a:pt x="59112" y="2275"/>
                  </a:lnTo>
                  <a:lnTo>
                    <a:pt x="49166" y="5057"/>
                  </a:lnTo>
                  <a:lnTo>
                    <a:pt x="39819" y="8890"/>
                  </a:lnTo>
                  <a:lnTo>
                    <a:pt x="31222" y="13767"/>
                  </a:lnTo>
                  <a:lnTo>
                    <a:pt x="23586" y="19796"/>
                  </a:lnTo>
                  <a:lnTo>
                    <a:pt x="16932" y="26934"/>
                  </a:lnTo>
                  <a:lnTo>
                    <a:pt x="11292" y="35169"/>
                  </a:lnTo>
                  <a:lnTo>
                    <a:pt x="6793" y="44599"/>
                  </a:lnTo>
                  <a:lnTo>
                    <a:pt x="3399" y="55162"/>
                  </a:lnTo>
                  <a:lnTo>
                    <a:pt x="1101" y="66509"/>
                  </a:lnTo>
                  <a:lnTo>
                    <a:pt x="0" y="78117"/>
                  </a:lnTo>
                  <a:lnTo>
                    <a:pt x="35" y="89663"/>
                  </a:lnTo>
                  <a:lnTo>
                    <a:pt x="1024" y="101024"/>
                  </a:lnTo>
                  <a:lnTo>
                    <a:pt x="2751" y="112186"/>
                  </a:lnTo>
                  <a:lnTo>
                    <a:pt x="5030" y="123167"/>
                  </a:lnTo>
                  <a:lnTo>
                    <a:pt x="8033" y="133676"/>
                  </a:lnTo>
                  <a:lnTo>
                    <a:pt x="12259" y="143135"/>
                  </a:lnTo>
                  <a:lnTo>
                    <a:pt x="17887" y="151308"/>
                  </a:lnTo>
                  <a:lnTo>
                    <a:pt x="24954" y="158119"/>
                  </a:lnTo>
                  <a:lnTo>
                    <a:pt x="33528" y="163478"/>
                  </a:lnTo>
                  <a:lnTo>
                    <a:pt x="43465" y="167490"/>
                  </a:lnTo>
                  <a:lnTo>
                    <a:pt x="53908" y="170395"/>
                  </a:lnTo>
                  <a:lnTo>
                    <a:pt x="64407" y="172759"/>
                  </a:lnTo>
                  <a:lnTo>
                    <a:pt x="75880" y="174793"/>
                  </a:lnTo>
                  <a:lnTo>
                    <a:pt x="90130" y="176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69616" y="526424"/>
              <a:ext cx="62212" cy="147400"/>
            </a:xfrm>
            <a:custGeom>
              <a:avLst/>
              <a:gdLst/>
              <a:ahLst/>
              <a:cxnLst/>
              <a:rect l="0" t="0" r="0" b="0"/>
              <a:pathLst>
                <a:path w="62212" h="147400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32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65" y="36175"/>
                  </a:lnTo>
                  <a:lnTo>
                    <a:pt x="42668" y="43024"/>
                  </a:lnTo>
                  <a:lnTo>
                    <a:pt x="48803" y="50454"/>
                  </a:lnTo>
                  <a:lnTo>
                    <a:pt x="54394" y="58565"/>
                  </a:lnTo>
                  <a:lnTo>
                    <a:pt x="58959" y="67300"/>
                  </a:lnTo>
                  <a:lnTo>
                    <a:pt x="61662" y="76542"/>
                  </a:lnTo>
                  <a:lnTo>
                    <a:pt x="62211" y="86163"/>
                  </a:lnTo>
                  <a:lnTo>
                    <a:pt x="60630" y="95894"/>
                  </a:lnTo>
                  <a:lnTo>
                    <a:pt x="56984" y="105346"/>
                  </a:lnTo>
                  <a:lnTo>
                    <a:pt x="51546" y="114322"/>
                  </a:lnTo>
                  <a:lnTo>
                    <a:pt x="45141" y="122511"/>
                  </a:lnTo>
                  <a:lnTo>
                    <a:pt x="38412" y="130205"/>
                  </a:lnTo>
                  <a:lnTo>
                    <a:pt x="30778" y="13807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32829" y="136870"/>
              <a:ext cx="161199" cy="351948"/>
            </a:xfrm>
            <a:custGeom>
              <a:avLst/>
              <a:gdLst/>
              <a:ahLst/>
              <a:cxnLst/>
              <a:rect l="0" t="0" r="0" b="0"/>
              <a:pathLst>
                <a:path w="161199" h="35194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10"/>
                  </a:lnTo>
                  <a:lnTo>
                    <a:pt x="8042" y="87479"/>
                  </a:lnTo>
                  <a:lnTo>
                    <a:pt x="9502" y="100517"/>
                  </a:lnTo>
                  <a:lnTo>
                    <a:pt x="11330" y="113847"/>
                  </a:lnTo>
                  <a:lnTo>
                    <a:pt x="13388" y="127391"/>
                  </a:lnTo>
                  <a:lnTo>
                    <a:pt x="15316" y="141089"/>
                  </a:lnTo>
                  <a:lnTo>
                    <a:pt x="16911" y="154900"/>
                  </a:lnTo>
                  <a:lnTo>
                    <a:pt x="18133" y="168954"/>
                  </a:lnTo>
                  <a:lnTo>
                    <a:pt x="19029" y="183535"/>
                  </a:lnTo>
                  <a:lnTo>
                    <a:pt x="19670" y="198746"/>
                  </a:lnTo>
                  <a:lnTo>
                    <a:pt x="20288" y="214216"/>
                  </a:lnTo>
                  <a:lnTo>
                    <a:pt x="21242" y="229222"/>
                  </a:lnTo>
                  <a:lnTo>
                    <a:pt x="22700" y="243393"/>
                  </a:lnTo>
                  <a:lnTo>
                    <a:pt x="24494" y="256856"/>
                  </a:lnTo>
                  <a:lnTo>
                    <a:pt x="26237" y="270045"/>
                  </a:lnTo>
                  <a:lnTo>
                    <a:pt x="27711" y="283151"/>
                  </a:lnTo>
                  <a:lnTo>
                    <a:pt x="29119" y="292785"/>
                  </a:lnTo>
                  <a:lnTo>
                    <a:pt x="30790" y="294817"/>
                  </a:lnTo>
                  <a:lnTo>
                    <a:pt x="32723" y="290940"/>
                  </a:lnTo>
                  <a:lnTo>
                    <a:pt x="35119" y="283465"/>
                  </a:lnTo>
                  <a:lnTo>
                    <a:pt x="38291" y="274126"/>
                  </a:lnTo>
                  <a:lnTo>
                    <a:pt x="42335" y="263944"/>
                  </a:lnTo>
                  <a:lnTo>
                    <a:pt x="47327" y="253752"/>
                  </a:lnTo>
                  <a:lnTo>
                    <a:pt x="53420" y="244397"/>
                  </a:lnTo>
                  <a:lnTo>
                    <a:pt x="60590" y="236244"/>
                  </a:lnTo>
                  <a:lnTo>
                    <a:pt x="68674" y="229590"/>
                  </a:lnTo>
                  <a:lnTo>
                    <a:pt x="77469" y="224856"/>
                  </a:lnTo>
                  <a:lnTo>
                    <a:pt x="86786" y="222079"/>
                  </a:lnTo>
                  <a:lnTo>
                    <a:pt x="96312" y="221161"/>
                  </a:lnTo>
                  <a:lnTo>
                    <a:pt x="105627" y="222047"/>
                  </a:lnTo>
                  <a:lnTo>
                    <a:pt x="114519" y="224533"/>
                  </a:lnTo>
                  <a:lnTo>
                    <a:pt x="122963" y="228469"/>
                  </a:lnTo>
                  <a:lnTo>
                    <a:pt x="131021" y="233851"/>
                  </a:lnTo>
                  <a:lnTo>
                    <a:pt x="138768" y="240547"/>
                  </a:lnTo>
                  <a:lnTo>
                    <a:pt x="145954" y="248483"/>
                  </a:lnTo>
                  <a:lnTo>
                    <a:pt x="152029" y="257712"/>
                  </a:lnTo>
                  <a:lnTo>
                    <a:pt x="156773" y="268134"/>
                  </a:lnTo>
                  <a:lnTo>
                    <a:pt x="159958" y="279216"/>
                  </a:lnTo>
                  <a:lnTo>
                    <a:pt x="161198" y="290115"/>
                  </a:lnTo>
                  <a:lnTo>
                    <a:pt x="160472" y="300367"/>
                  </a:lnTo>
                  <a:lnTo>
                    <a:pt x="158053" y="309876"/>
                  </a:lnTo>
                  <a:lnTo>
                    <a:pt x="154303" y="318723"/>
                  </a:lnTo>
                  <a:lnTo>
                    <a:pt x="149555" y="327035"/>
                  </a:lnTo>
                  <a:lnTo>
                    <a:pt x="143760" y="334618"/>
                  </a:lnTo>
                  <a:lnTo>
                    <a:pt x="136515" y="340967"/>
                  </a:lnTo>
                  <a:lnTo>
                    <a:pt x="127720" y="345903"/>
                  </a:lnTo>
                  <a:lnTo>
                    <a:pt x="117713" y="349388"/>
                  </a:lnTo>
                  <a:lnTo>
                    <a:pt x="107079" y="351361"/>
                  </a:lnTo>
                  <a:lnTo>
                    <a:pt x="96227" y="351947"/>
                  </a:lnTo>
                  <a:lnTo>
                    <a:pt x="85422" y="351357"/>
                  </a:lnTo>
                  <a:lnTo>
                    <a:pt x="73602" y="349638"/>
                  </a:lnTo>
                  <a:lnTo>
                    <a:pt x="57498" y="34552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46112" y="379025"/>
              <a:ext cx="92044" cy="131184"/>
            </a:xfrm>
            <a:custGeom>
              <a:avLst/>
              <a:gdLst/>
              <a:ahLst/>
              <a:cxnLst/>
              <a:rect l="0" t="0" r="0" b="0"/>
              <a:pathLst>
                <a:path w="92044" h="131184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60" y="67790"/>
                  </a:lnTo>
                  <a:lnTo>
                    <a:pt x="2244" y="80000"/>
                  </a:lnTo>
                  <a:lnTo>
                    <a:pt x="4904" y="91795"/>
                  </a:lnTo>
                  <a:lnTo>
                    <a:pt x="8629" y="103222"/>
                  </a:lnTo>
                  <a:lnTo>
                    <a:pt x="13588" y="113706"/>
                  </a:lnTo>
                  <a:lnTo>
                    <a:pt x="20198" y="122091"/>
                  </a:lnTo>
                  <a:lnTo>
                    <a:pt x="28526" y="127905"/>
                  </a:lnTo>
                  <a:lnTo>
                    <a:pt x="38033" y="130995"/>
                  </a:lnTo>
                  <a:lnTo>
                    <a:pt x="47792" y="131183"/>
                  </a:lnTo>
                  <a:lnTo>
                    <a:pt x="57230" y="128667"/>
                  </a:lnTo>
                  <a:lnTo>
                    <a:pt x="65835" y="123590"/>
                  </a:lnTo>
                  <a:lnTo>
                    <a:pt x="73001" y="115854"/>
                  </a:lnTo>
                  <a:lnTo>
                    <a:pt x="78555" y="105665"/>
                  </a:lnTo>
                  <a:lnTo>
                    <a:pt x="82664" y="93641"/>
                  </a:lnTo>
                  <a:lnTo>
                    <a:pt x="86049" y="79147"/>
                  </a:lnTo>
                  <a:lnTo>
                    <a:pt x="89005" y="57563"/>
                  </a:lnTo>
                  <a:lnTo>
                    <a:pt x="9204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11855" y="242155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4"/>
                  </a:lnTo>
                  <a:lnTo>
                    <a:pt x="0" y="123102"/>
                  </a:lnTo>
                  <a:lnTo>
                    <a:pt x="0" y="137052"/>
                  </a:lnTo>
                  <a:lnTo>
                    <a:pt x="0" y="151030"/>
                  </a:lnTo>
                  <a:lnTo>
                    <a:pt x="0" y="165024"/>
                  </a:lnTo>
                  <a:lnTo>
                    <a:pt x="0" y="178997"/>
                  </a:lnTo>
                  <a:lnTo>
                    <a:pt x="0" y="194580"/>
                  </a:lnTo>
                  <a:lnTo>
                    <a:pt x="0" y="21649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27627" y="31585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9587" y="2867"/>
                  </a:lnTo>
                  <a:lnTo>
                    <a:pt x="150600" y="5009"/>
                  </a:lnTo>
                  <a:lnTo>
                    <a:pt x="140605" y="6612"/>
                  </a:lnTo>
                  <a:lnTo>
                    <a:pt x="129625" y="7793"/>
                  </a:lnTo>
                  <a:lnTo>
                    <a:pt x="117813" y="8641"/>
                  </a:lnTo>
                  <a:lnTo>
                    <a:pt x="105355" y="9239"/>
                  </a:lnTo>
                  <a:lnTo>
                    <a:pt x="92417" y="9653"/>
                  </a:lnTo>
                  <a:lnTo>
                    <a:pt x="79136" y="9937"/>
                  </a:lnTo>
                  <a:lnTo>
                    <a:pt x="65628" y="10131"/>
                  </a:lnTo>
                  <a:lnTo>
                    <a:pt x="52382" y="10262"/>
                  </a:lnTo>
                  <a:lnTo>
                    <a:pt x="38854" y="10364"/>
                  </a:lnTo>
                  <a:lnTo>
                    <a:pt x="22743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696124" y="84227"/>
            <a:ext cx="3411235" cy="589597"/>
            <a:chOff x="6696124" y="84227"/>
            <a:chExt cx="3411235" cy="589597"/>
          </a:xfrm>
        </p:grpSpPr>
        <p:sp>
          <p:nvSpPr>
            <p:cNvPr id="62" name="Freeform 61"/>
            <p:cNvSpPr/>
            <p:nvPr/>
          </p:nvSpPr>
          <p:spPr>
            <a:xfrm>
              <a:off x="6801409" y="157927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65"/>
                  </a:lnTo>
                  <a:lnTo>
                    <a:pt x="178" y="101366"/>
                  </a:lnTo>
                  <a:lnTo>
                    <a:pt x="826" y="120335"/>
                  </a:lnTo>
                  <a:lnTo>
                    <a:pt x="2079" y="139937"/>
                  </a:lnTo>
                  <a:lnTo>
                    <a:pt x="3905" y="159825"/>
                  </a:lnTo>
                  <a:lnTo>
                    <a:pt x="6201" y="179556"/>
                  </a:lnTo>
                  <a:lnTo>
                    <a:pt x="8853" y="198901"/>
                  </a:lnTo>
                  <a:lnTo>
                    <a:pt x="11599" y="217823"/>
                  </a:lnTo>
                  <a:lnTo>
                    <a:pt x="14054" y="236375"/>
                  </a:lnTo>
                  <a:lnTo>
                    <a:pt x="16036" y="254632"/>
                  </a:lnTo>
                  <a:lnTo>
                    <a:pt x="17534" y="272505"/>
                  </a:lnTo>
                  <a:lnTo>
                    <a:pt x="18621" y="289746"/>
                  </a:lnTo>
                  <a:lnTo>
                    <a:pt x="19390" y="306256"/>
                  </a:lnTo>
                  <a:lnTo>
                    <a:pt x="19925" y="321498"/>
                  </a:lnTo>
                  <a:lnTo>
                    <a:pt x="20352" y="335920"/>
                  </a:lnTo>
                  <a:lnTo>
                    <a:pt x="20707" y="350789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96124" y="305326"/>
              <a:ext cx="231628" cy="10405"/>
            </a:xfrm>
            <a:custGeom>
              <a:avLst/>
              <a:gdLst/>
              <a:ahLst/>
              <a:cxnLst/>
              <a:rect l="0" t="0" r="0" b="0"/>
              <a:pathLst>
                <a:path w="231628" h="10405">
                  <a:moveTo>
                    <a:pt x="231627" y="0"/>
                  </a:moveTo>
                  <a:lnTo>
                    <a:pt x="222692" y="2867"/>
                  </a:lnTo>
                  <a:lnTo>
                    <a:pt x="213065" y="5009"/>
                  </a:lnTo>
                  <a:lnTo>
                    <a:pt x="201778" y="6612"/>
                  </a:lnTo>
                  <a:lnTo>
                    <a:pt x="189109" y="7792"/>
                  </a:lnTo>
                  <a:lnTo>
                    <a:pt x="175630" y="8641"/>
                  </a:lnTo>
                  <a:lnTo>
                    <a:pt x="161759" y="9238"/>
                  </a:lnTo>
                  <a:lnTo>
                    <a:pt x="147723" y="9653"/>
                  </a:lnTo>
                  <a:lnTo>
                    <a:pt x="133631" y="9937"/>
                  </a:lnTo>
                  <a:lnTo>
                    <a:pt x="119525" y="10130"/>
                  </a:lnTo>
                  <a:lnTo>
                    <a:pt x="105259" y="10261"/>
                  </a:lnTo>
                  <a:lnTo>
                    <a:pt x="90529" y="10349"/>
                  </a:lnTo>
                  <a:lnTo>
                    <a:pt x="75223" y="10404"/>
                  </a:lnTo>
                  <a:lnTo>
                    <a:pt x="59941" y="10242"/>
                  </a:lnTo>
                  <a:lnTo>
                    <a:pt x="44294" y="9371"/>
                  </a:lnTo>
                  <a:lnTo>
                    <a:pt x="25788" y="65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06694" y="178984"/>
              <a:ext cx="286082" cy="305327"/>
            </a:xfrm>
            <a:custGeom>
              <a:avLst/>
              <a:gdLst/>
              <a:ahLst/>
              <a:cxnLst/>
              <a:rect l="0" t="0" r="0" b="0"/>
              <a:pathLst>
                <a:path w="286082" h="305327">
                  <a:moveTo>
                    <a:pt x="0" y="0"/>
                  </a:moveTo>
                  <a:lnTo>
                    <a:pt x="2933" y="11802"/>
                  </a:lnTo>
                  <a:lnTo>
                    <a:pt x="5715" y="23571"/>
                  </a:lnTo>
                  <a:lnTo>
                    <a:pt x="8616" y="36466"/>
                  </a:lnTo>
                  <a:lnTo>
                    <a:pt x="11656" y="50487"/>
                  </a:lnTo>
                  <a:lnTo>
                    <a:pt x="14821" y="65463"/>
                  </a:lnTo>
                  <a:lnTo>
                    <a:pt x="18080" y="81181"/>
                  </a:lnTo>
                  <a:lnTo>
                    <a:pt x="21245" y="97284"/>
                  </a:lnTo>
                  <a:lnTo>
                    <a:pt x="23988" y="113308"/>
                  </a:lnTo>
                  <a:lnTo>
                    <a:pt x="26168" y="129005"/>
                  </a:lnTo>
                  <a:lnTo>
                    <a:pt x="27971" y="144323"/>
                  </a:lnTo>
                  <a:lnTo>
                    <a:pt x="29796" y="159301"/>
                  </a:lnTo>
                  <a:lnTo>
                    <a:pt x="31873" y="174009"/>
                  </a:lnTo>
                  <a:lnTo>
                    <a:pt x="34100" y="188515"/>
                  </a:lnTo>
                  <a:lnTo>
                    <a:pt x="36141" y="202875"/>
                  </a:lnTo>
                  <a:lnTo>
                    <a:pt x="37812" y="217133"/>
                  </a:lnTo>
                  <a:lnTo>
                    <a:pt x="39086" y="231321"/>
                  </a:lnTo>
                  <a:lnTo>
                    <a:pt x="40016" y="245460"/>
                  </a:lnTo>
                  <a:lnTo>
                    <a:pt x="40677" y="259467"/>
                  </a:lnTo>
                  <a:lnTo>
                    <a:pt x="41170" y="269910"/>
                  </a:lnTo>
                  <a:lnTo>
                    <a:pt x="41546" y="272636"/>
                  </a:lnTo>
                  <a:lnTo>
                    <a:pt x="41791" y="269220"/>
                  </a:lnTo>
                  <a:lnTo>
                    <a:pt x="42103" y="261848"/>
                  </a:lnTo>
                  <a:lnTo>
                    <a:pt x="42831" y="252019"/>
                  </a:lnTo>
                  <a:lnTo>
                    <a:pt x="44129" y="240669"/>
                  </a:lnTo>
                  <a:lnTo>
                    <a:pt x="45980" y="228531"/>
                  </a:lnTo>
                  <a:lnTo>
                    <a:pt x="48292" y="216262"/>
                  </a:lnTo>
                  <a:lnTo>
                    <a:pt x="50970" y="204228"/>
                  </a:lnTo>
                  <a:lnTo>
                    <a:pt x="54412" y="193188"/>
                  </a:lnTo>
                  <a:lnTo>
                    <a:pt x="59465" y="184356"/>
                  </a:lnTo>
                  <a:lnTo>
                    <a:pt x="66451" y="178205"/>
                  </a:lnTo>
                  <a:lnTo>
                    <a:pt x="74907" y="174872"/>
                  </a:lnTo>
                  <a:lnTo>
                    <a:pt x="83885" y="174513"/>
                  </a:lnTo>
                  <a:lnTo>
                    <a:pt x="92767" y="176901"/>
                  </a:lnTo>
                  <a:lnTo>
                    <a:pt x="101152" y="181551"/>
                  </a:lnTo>
                  <a:lnTo>
                    <a:pt x="108697" y="187935"/>
                  </a:lnTo>
                  <a:lnTo>
                    <a:pt x="115318" y="195594"/>
                  </a:lnTo>
                  <a:lnTo>
                    <a:pt x="121118" y="204323"/>
                  </a:lnTo>
                  <a:lnTo>
                    <a:pt x="126264" y="214158"/>
                  </a:lnTo>
                  <a:lnTo>
                    <a:pt x="130917" y="225027"/>
                  </a:lnTo>
                  <a:lnTo>
                    <a:pt x="135215" y="236597"/>
                  </a:lnTo>
                  <a:lnTo>
                    <a:pt x="139264" y="248362"/>
                  </a:lnTo>
                  <a:lnTo>
                    <a:pt x="143123" y="259949"/>
                  </a:lnTo>
                  <a:lnTo>
                    <a:pt x="146297" y="268829"/>
                  </a:lnTo>
                  <a:lnTo>
                    <a:pt x="148404" y="271861"/>
                  </a:lnTo>
                  <a:lnTo>
                    <a:pt x="150320" y="269917"/>
                  </a:lnTo>
                  <a:lnTo>
                    <a:pt x="152861" y="264706"/>
                  </a:lnTo>
                  <a:lnTo>
                    <a:pt x="156656" y="257982"/>
                  </a:lnTo>
                  <a:lnTo>
                    <a:pt x="162296" y="251454"/>
                  </a:lnTo>
                  <a:lnTo>
                    <a:pt x="169885" y="245993"/>
                  </a:lnTo>
                  <a:lnTo>
                    <a:pt x="179021" y="241948"/>
                  </a:lnTo>
                  <a:lnTo>
                    <a:pt x="189042" y="239497"/>
                  </a:lnTo>
                  <a:lnTo>
                    <a:pt x="199473" y="238532"/>
                  </a:lnTo>
                  <a:lnTo>
                    <a:pt x="210064" y="238469"/>
                  </a:lnTo>
                  <a:lnTo>
                    <a:pt x="220698" y="238405"/>
                  </a:lnTo>
                  <a:lnTo>
                    <a:pt x="231325" y="237824"/>
                  </a:lnTo>
                  <a:lnTo>
                    <a:pt x="241764" y="236426"/>
                  </a:lnTo>
                  <a:lnTo>
                    <a:pt x="251708" y="233956"/>
                  </a:lnTo>
                  <a:lnTo>
                    <a:pt x="261021" y="230392"/>
                  </a:lnTo>
                  <a:lnTo>
                    <a:pt x="269411" y="225557"/>
                  </a:lnTo>
                  <a:lnTo>
                    <a:pt x="276369" y="219039"/>
                  </a:lnTo>
                  <a:lnTo>
                    <a:pt x="281736" y="210775"/>
                  </a:lnTo>
                  <a:lnTo>
                    <a:pt x="285188" y="201313"/>
                  </a:lnTo>
                  <a:lnTo>
                    <a:pt x="286081" y="191585"/>
                  </a:lnTo>
                  <a:lnTo>
                    <a:pt x="284304" y="182169"/>
                  </a:lnTo>
                  <a:lnTo>
                    <a:pt x="280027" y="173579"/>
                  </a:lnTo>
                  <a:lnTo>
                    <a:pt x="273426" y="166421"/>
                  </a:lnTo>
                  <a:lnTo>
                    <a:pt x="264847" y="160879"/>
                  </a:lnTo>
                  <a:lnTo>
                    <a:pt x="254869" y="156955"/>
                  </a:lnTo>
                  <a:lnTo>
                    <a:pt x="244197" y="154673"/>
                  </a:lnTo>
                  <a:lnTo>
                    <a:pt x="233290" y="153877"/>
                  </a:lnTo>
                  <a:lnTo>
                    <a:pt x="222530" y="154458"/>
                  </a:lnTo>
                  <a:lnTo>
                    <a:pt x="212306" y="156434"/>
                  </a:lnTo>
                  <a:lnTo>
                    <a:pt x="202772" y="159694"/>
                  </a:lnTo>
                  <a:lnTo>
                    <a:pt x="194219" y="164339"/>
                  </a:lnTo>
                  <a:lnTo>
                    <a:pt x="187144" y="170738"/>
                  </a:lnTo>
                  <a:lnTo>
                    <a:pt x="181684" y="178929"/>
                  </a:lnTo>
                  <a:lnTo>
                    <a:pt x="177831" y="188514"/>
                  </a:lnTo>
                  <a:lnTo>
                    <a:pt x="175602" y="198857"/>
                  </a:lnTo>
                  <a:lnTo>
                    <a:pt x="174841" y="209515"/>
                  </a:lnTo>
                  <a:lnTo>
                    <a:pt x="175277" y="220262"/>
                  </a:lnTo>
                  <a:lnTo>
                    <a:pt x="176624" y="231004"/>
                  </a:lnTo>
                  <a:lnTo>
                    <a:pt x="178645" y="241703"/>
                  </a:lnTo>
                  <a:lnTo>
                    <a:pt x="181474" y="252192"/>
                  </a:lnTo>
                  <a:lnTo>
                    <a:pt x="185581" y="262169"/>
                  </a:lnTo>
                  <a:lnTo>
                    <a:pt x="191130" y="271504"/>
                  </a:lnTo>
                  <a:lnTo>
                    <a:pt x="198145" y="279909"/>
                  </a:lnTo>
                  <a:lnTo>
                    <a:pt x="206682" y="286877"/>
                  </a:lnTo>
                  <a:lnTo>
                    <a:pt x="216605" y="292265"/>
                  </a:lnTo>
                  <a:lnTo>
                    <a:pt x="227436" y="296248"/>
                  </a:lnTo>
                  <a:lnTo>
                    <a:pt x="239725" y="299526"/>
                  </a:lnTo>
                  <a:lnTo>
                    <a:pt x="256785" y="302388"/>
                  </a:lnTo>
                  <a:lnTo>
                    <a:pt x="28427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33077" y="379025"/>
              <a:ext cx="42116" cy="94758"/>
            </a:xfrm>
            <a:custGeom>
              <a:avLst/>
              <a:gdLst/>
              <a:ahLst/>
              <a:cxnLst/>
              <a:rect l="0" t="0" r="0" b="0"/>
              <a:pathLst>
                <a:path w="42116" h="94758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21" y="25843"/>
                  </a:lnTo>
                  <a:lnTo>
                    <a:pt x="11834" y="34791"/>
                  </a:lnTo>
                  <a:lnTo>
                    <a:pt x="15647" y="43637"/>
                  </a:lnTo>
                  <a:lnTo>
                    <a:pt x="20156" y="52172"/>
                  </a:lnTo>
                  <a:lnTo>
                    <a:pt x="24993" y="60243"/>
                  </a:lnTo>
                  <a:lnTo>
                    <a:pt x="29908" y="68581"/>
                  </a:lnTo>
                  <a:lnTo>
                    <a:pt x="35332" y="79033"/>
                  </a:lnTo>
                  <a:lnTo>
                    <a:pt x="42115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01492" y="336911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41531" y="8802"/>
                  </a:lnTo>
                  <a:lnTo>
                    <a:pt x="135967" y="17148"/>
                  </a:lnTo>
                  <a:lnTo>
                    <a:pt x="130172" y="25847"/>
                  </a:lnTo>
                  <a:lnTo>
                    <a:pt x="124265" y="34968"/>
                  </a:lnTo>
                  <a:lnTo>
                    <a:pt x="118583" y="44463"/>
                  </a:lnTo>
                  <a:lnTo>
                    <a:pt x="113304" y="54260"/>
                  </a:lnTo>
                  <a:lnTo>
                    <a:pt x="108281" y="64446"/>
                  </a:lnTo>
                  <a:lnTo>
                    <a:pt x="103146" y="75269"/>
                  </a:lnTo>
                  <a:lnTo>
                    <a:pt x="97691" y="86808"/>
                  </a:lnTo>
                  <a:lnTo>
                    <a:pt x="91875" y="98998"/>
                  </a:lnTo>
                  <a:lnTo>
                    <a:pt x="85737" y="111712"/>
                  </a:lnTo>
                  <a:lnTo>
                    <a:pt x="79346" y="124822"/>
                  </a:lnTo>
                  <a:lnTo>
                    <a:pt x="72765" y="138219"/>
                  </a:lnTo>
                  <a:lnTo>
                    <a:pt x="66048" y="151818"/>
                  </a:lnTo>
                  <a:lnTo>
                    <a:pt x="59240" y="165554"/>
                  </a:lnTo>
                  <a:lnTo>
                    <a:pt x="52534" y="179218"/>
                  </a:lnTo>
                  <a:lnTo>
                    <a:pt x="46257" y="192472"/>
                  </a:lnTo>
                  <a:lnTo>
                    <a:pt x="40555" y="205170"/>
                  </a:lnTo>
                  <a:lnTo>
                    <a:pt x="35405" y="217495"/>
                  </a:lnTo>
                  <a:lnTo>
                    <a:pt x="30710" y="229844"/>
                  </a:lnTo>
                  <a:lnTo>
                    <a:pt x="26366" y="242447"/>
                  </a:lnTo>
                  <a:lnTo>
                    <a:pt x="22278" y="255201"/>
                  </a:lnTo>
                  <a:lnTo>
                    <a:pt x="18372" y="267771"/>
                  </a:lnTo>
                  <a:lnTo>
                    <a:pt x="14597" y="279960"/>
                  </a:lnTo>
                  <a:lnTo>
                    <a:pt x="11066" y="291485"/>
                  </a:lnTo>
                  <a:lnTo>
                    <a:pt x="7698" y="303131"/>
                  </a:lnTo>
                  <a:lnTo>
                    <a:pt x="4197" y="31703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56004" y="147745"/>
              <a:ext cx="136729" cy="333588"/>
            </a:xfrm>
            <a:custGeom>
              <a:avLst/>
              <a:gdLst/>
              <a:ahLst/>
              <a:cxnLst/>
              <a:rect l="0" t="0" r="0" b="0"/>
              <a:pathLst>
                <a:path w="136729" h="333588">
                  <a:moveTo>
                    <a:pt x="87685" y="241809"/>
                  </a:moveTo>
                  <a:lnTo>
                    <a:pt x="84684" y="233075"/>
                  </a:lnTo>
                  <a:lnTo>
                    <a:pt x="81261" y="225368"/>
                  </a:lnTo>
                  <a:lnTo>
                    <a:pt x="77061" y="217980"/>
                  </a:lnTo>
                  <a:lnTo>
                    <a:pt x="71988" y="211237"/>
                  </a:lnTo>
                  <a:lnTo>
                    <a:pt x="65858" y="206003"/>
                  </a:lnTo>
                  <a:lnTo>
                    <a:pt x="58679" y="202647"/>
                  </a:lnTo>
                  <a:lnTo>
                    <a:pt x="50765" y="201379"/>
                  </a:lnTo>
                  <a:lnTo>
                    <a:pt x="42619" y="202498"/>
                  </a:lnTo>
                  <a:lnTo>
                    <a:pt x="34561" y="205926"/>
                  </a:lnTo>
                  <a:lnTo>
                    <a:pt x="27034" y="211465"/>
                  </a:lnTo>
                  <a:lnTo>
                    <a:pt x="20666" y="218986"/>
                  </a:lnTo>
                  <a:lnTo>
                    <a:pt x="15681" y="228221"/>
                  </a:lnTo>
                  <a:lnTo>
                    <a:pt x="11808" y="238654"/>
                  </a:lnTo>
                  <a:lnTo>
                    <a:pt x="8503" y="249640"/>
                  </a:lnTo>
                  <a:lnTo>
                    <a:pt x="5393" y="260765"/>
                  </a:lnTo>
                  <a:lnTo>
                    <a:pt x="2623" y="271843"/>
                  </a:lnTo>
                  <a:lnTo>
                    <a:pt x="740" y="282813"/>
                  </a:lnTo>
                  <a:lnTo>
                    <a:pt x="0" y="293666"/>
                  </a:lnTo>
                  <a:lnTo>
                    <a:pt x="672" y="304089"/>
                  </a:lnTo>
                  <a:lnTo>
                    <a:pt x="3184" y="313491"/>
                  </a:lnTo>
                  <a:lnTo>
                    <a:pt x="7586" y="321617"/>
                  </a:lnTo>
                  <a:lnTo>
                    <a:pt x="13627" y="328056"/>
                  </a:lnTo>
                  <a:lnTo>
                    <a:pt x="20962" y="332102"/>
                  </a:lnTo>
                  <a:lnTo>
                    <a:pt x="29258" y="333587"/>
                  </a:lnTo>
                  <a:lnTo>
                    <a:pt x="38078" y="332481"/>
                  </a:lnTo>
                  <a:lnTo>
                    <a:pt x="46911" y="328631"/>
                  </a:lnTo>
                  <a:lnTo>
                    <a:pt x="55476" y="322233"/>
                  </a:lnTo>
                  <a:lnTo>
                    <a:pt x="63699" y="313889"/>
                  </a:lnTo>
                  <a:lnTo>
                    <a:pt x="71608" y="304397"/>
                  </a:lnTo>
                  <a:lnTo>
                    <a:pt x="79260" y="294312"/>
                  </a:lnTo>
                  <a:lnTo>
                    <a:pt x="86552" y="283783"/>
                  </a:lnTo>
                  <a:lnTo>
                    <a:pt x="93231" y="272657"/>
                  </a:lnTo>
                  <a:lnTo>
                    <a:pt x="99207" y="260873"/>
                  </a:lnTo>
                  <a:lnTo>
                    <a:pt x="104544" y="248331"/>
                  </a:lnTo>
                  <a:lnTo>
                    <a:pt x="109363" y="234840"/>
                  </a:lnTo>
                  <a:lnTo>
                    <a:pt x="113792" y="220387"/>
                  </a:lnTo>
                  <a:lnTo>
                    <a:pt x="117936" y="205102"/>
                  </a:lnTo>
                  <a:lnTo>
                    <a:pt x="121880" y="189164"/>
                  </a:lnTo>
                  <a:lnTo>
                    <a:pt x="125679" y="172743"/>
                  </a:lnTo>
                  <a:lnTo>
                    <a:pt x="129216" y="156141"/>
                  </a:lnTo>
                  <a:lnTo>
                    <a:pt x="132211" y="139769"/>
                  </a:lnTo>
                  <a:lnTo>
                    <a:pt x="134553" y="123828"/>
                  </a:lnTo>
                  <a:lnTo>
                    <a:pt x="136124" y="108174"/>
                  </a:lnTo>
                  <a:lnTo>
                    <a:pt x="136728" y="92437"/>
                  </a:lnTo>
                  <a:lnTo>
                    <a:pt x="136360" y="76406"/>
                  </a:lnTo>
                  <a:lnTo>
                    <a:pt x="135317" y="60197"/>
                  </a:lnTo>
                  <a:lnTo>
                    <a:pt x="134086" y="44155"/>
                  </a:lnTo>
                  <a:lnTo>
                    <a:pt x="132957" y="28503"/>
                  </a:lnTo>
                  <a:lnTo>
                    <a:pt x="131691" y="14430"/>
                  </a:lnTo>
                  <a:lnTo>
                    <a:pt x="128993" y="4450"/>
                  </a:lnTo>
                  <a:lnTo>
                    <a:pt x="124485" y="0"/>
                  </a:lnTo>
                  <a:lnTo>
                    <a:pt x="119617" y="693"/>
                  </a:lnTo>
                  <a:lnTo>
                    <a:pt x="114974" y="5402"/>
                  </a:lnTo>
                  <a:lnTo>
                    <a:pt x="110795" y="13024"/>
                  </a:lnTo>
                  <a:lnTo>
                    <a:pt x="107338" y="22693"/>
                  </a:lnTo>
                  <a:lnTo>
                    <a:pt x="104668" y="33778"/>
                  </a:lnTo>
                  <a:lnTo>
                    <a:pt x="102703" y="45995"/>
                  </a:lnTo>
                  <a:lnTo>
                    <a:pt x="101299" y="59341"/>
                  </a:lnTo>
                  <a:lnTo>
                    <a:pt x="100317" y="73734"/>
                  </a:lnTo>
                  <a:lnTo>
                    <a:pt x="99638" y="88996"/>
                  </a:lnTo>
                  <a:lnTo>
                    <a:pt x="99173" y="104929"/>
                  </a:lnTo>
                  <a:lnTo>
                    <a:pt x="98864" y="121349"/>
                  </a:lnTo>
                  <a:lnTo>
                    <a:pt x="98824" y="137953"/>
                  </a:lnTo>
                  <a:lnTo>
                    <a:pt x="99329" y="154328"/>
                  </a:lnTo>
                  <a:lnTo>
                    <a:pt x="100482" y="170266"/>
                  </a:lnTo>
                  <a:lnTo>
                    <a:pt x="102071" y="185749"/>
                  </a:lnTo>
                  <a:lnTo>
                    <a:pt x="103675" y="200839"/>
                  </a:lnTo>
                  <a:lnTo>
                    <a:pt x="105054" y="215609"/>
                  </a:lnTo>
                  <a:lnTo>
                    <a:pt x="106332" y="229726"/>
                  </a:lnTo>
                  <a:lnTo>
                    <a:pt x="108146" y="243940"/>
                  </a:lnTo>
                  <a:lnTo>
                    <a:pt x="111772" y="260622"/>
                  </a:lnTo>
                  <a:lnTo>
                    <a:pt x="119270" y="283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25369" y="305326"/>
              <a:ext cx="101859" cy="150068"/>
            </a:xfrm>
            <a:custGeom>
              <a:avLst/>
              <a:gdLst/>
              <a:ahLst/>
              <a:cxnLst/>
              <a:rect l="0" t="0" r="0" b="0"/>
              <a:pathLst>
                <a:path w="101859" h="150068">
                  <a:moveTo>
                    <a:pt x="65719" y="0"/>
                  </a:moveTo>
                  <a:lnTo>
                    <a:pt x="54184" y="3068"/>
                  </a:lnTo>
                  <a:lnTo>
                    <a:pt x="44976" y="7130"/>
                  </a:lnTo>
                  <a:lnTo>
                    <a:pt x="37268" y="12623"/>
                  </a:lnTo>
                  <a:lnTo>
                    <a:pt x="30685" y="19383"/>
                  </a:lnTo>
                  <a:lnTo>
                    <a:pt x="24974" y="27181"/>
                  </a:lnTo>
                  <a:lnTo>
                    <a:pt x="19918" y="35778"/>
                  </a:lnTo>
                  <a:lnTo>
                    <a:pt x="15337" y="44963"/>
                  </a:lnTo>
                  <a:lnTo>
                    <a:pt x="11094" y="54569"/>
                  </a:lnTo>
                  <a:lnTo>
                    <a:pt x="7093" y="64468"/>
                  </a:lnTo>
                  <a:lnTo>
                    <a:pt x="3592" y="74571"/>
                  </a:lnTo>
                  <a:lnTo>
                    <a:pt x="1152" y="84812"/>
                  </a:lnTo>
                  <a:lnTo>
                    <a:pt x="0" y="95143"/>
                  </a:lnTo>
                  <a:lnTo>
                    <a:pt x="212" y="105369"/>
                  </a:lnTo>
                  <a:lnTo>
                    <a:pt x="1875" y="115162"/>
                  </a:lnTo>
                  <a:lnTo>
                    <a:pt x="4895" y="124370"/>
                  </a:lnTo>
                  <a:lnTo>
                    <a:pt x="9362" y="132689"/>
                  </a:lnTo>
                  <a:lnTo>
                    <a:pt x="15635" y="139598"/>
                  </a:lnTo>
                  <a:lnTo>
                    <a:pt x="23733" y="144938"/>
                  </a:lnTo>
                  <a:lnTo>
                    <a:pt x="33084" y="148540"/>
                  </a:lnTo>
                  <a:lnTo>
                    <a:pt x="42737" y="150067"/>
                  </a:lnTo>
                  <a:lnTo>
                    <a:pt x="52113" y="149533"/>
                  </a:lnTo>
                  <a:lnTo>
                    <a:pt x="61016" y="147074"/>
                  </a:lnTo>
                  <a:lnTo>
                    <a:pt x="69449" y="142766"/>
                  </a:lnTo>
                  <a:lnTo>
                    <a:pt x="77479" y="136830"/>
                  </a:lnTo>
                  <a:lnTo>
                    <a:pt x="84871" y="129423"/>
                  </a:lnTo>
                  <a:lnTo>
                    <a:pt x="91091" y="120557"/>
                  </a:lnTo>
                  <a:lnTo>
                    <a:pt x="95941" y="110373"/>
                  </a:lnTo>
                  <a:lnTo>
                    <a:pt x="99368" y="99112"/>
                  </a:lnTo>
                  <a:lnTo>
                    <a:pt x="101303" y="87030"/>
                  </a:lnTo>
                  <a:lnTo>
                    <a:pt x="101858" y="74356"/>
                  </a:lnTo>
                  <a:lnTo>
                    <a:pt x="101113" y="61593"/>
                  </a:lnTo>
                  <a:lnTo>
                    <a:pt x="99026" y="49484"/>
                  </a:lnTo>
                  <a:lnTo>
                    <a:pt x="95703" y="38389"/>
                  </a:lnTo>
                  <a:lnTo>
                    <a:pt x="91479" y="28605"/>
                  </a:lnTo>
                  <a:lnTo>
                    <a:pt x="86305" y="19584"/>
                  </a:lnTo>
                  <a:lnTo>
                    <a:pt x="78612" y="1053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75316" y="310621"/>
              <a:ext cx="126343" cy="127771"/>
            </a:xfrm>
            <a:custGeom>
              <a:avLst/>
              <a:gdLst/>
              <a:ahLst/>
              <a:cxnLst/>
              <a:rect l="0" t="0" r="0" b="0"/>
              <a:pathLst>
                <a:path w="126343" h="127771">
                  <a:moveTo>
                    <a:pt x="0" y="36819"/>
                  </a:moveTo>
                  <a:lnTo>
                    <a:pt x="2934" y="48621"/>
                  </a:lnTo>
                  <a:lnTo>
                    <a:pt x="5716" y="60390"/>
                  </a:lnTo>
                  <a:lnTo>
                    <a:pt x="8616" y="73276"/>
                  </a:lnTo>
                  <a:lnTo>
                    <a:pt x="11656" y="86951"/>
                  </a:lnTo>
                  <a:lnTo>
                    <a:pt x="14820" y="100631"/>
                  </a:lnTo>
                  <a:lnTo>
                    <a:pt x="18060" y="113779"/>
                  </a:lnTo>
                  <a:lnTo>
                    <a:pt x="20475" y="123855"/>
                  </a:lnTo>
                  <a:lnTo>
                    <a:pt x="21007" y="127770"/>
                  </a:lnTo>
                  <a:lnTo>
                    <a:pt x="20061" y="126442"/>
                  </a:lnTo>
                  <a:lnTo>
                    <a:pt x="18336" y="121471"/>
                  </a:lnTo>
                  <a:lnTo>
                    <a:pt x="16495" y="113869"/>
                  </a:lnTo>
                  <a:lnTo>
                    <a:pt x="14892" y="104338"/>
                  </a:lnTo>
                  <a:lnTo>
                    <a:pt x="13631" y="93418"/>
                  </a:lnTo>
                  <a:lnTo>
                    <a:pt x="12692" y="81515"/>
                  </a:lnTo>
                  <a:lnTo>
                    <a:pt x="12027" y="68933"/>
                  </a:lnTo>
                  <a:lnTo>
                    <a:pt x="11898" y="56049"/>
                  </a:lnTo>
                  <a:lnTo>
                    <a:pt x="12868" y="43321"/>
                  </a:lnTo>
                  <a:lnTo>
                    <a:pt x="15160" y="30999"/>
                  </a:lnTo>
                  <a:lnTo>
                    <a:pt x="19005" y="19775"/>
                  </a:lnTo>
                  <a:lnTo>
                    <a:pt x="24792" y="10827"/>
                  </a:lnTo>
                  <a:lnTo>
                    <a:pt x="32532" y="4595"/>
                  </a:lnTo>
                  <a:lnTo>
                    <a:pt x="41627" y="1040"/>
                  </a:lnTo>
                  <a:lnTo>
                    <a:pt x="51101" y="0"/>
                  </a:lnTo>
                  <a:lnTo>
                    <a:pt x="60354" y="1118"/>
                  </a:lnTo>
                  <a:lnTo>
                    <a:pt x="69172" y="4101"/>
                  </a:lnTo>
                  <a:lnTo>
                    <a:pt x="77547" y="8828"/>
                  </a:lnTo>
                  <a:lnTo>
                    <a:pt x="85539" y="15082"/>
                  </a:lnTo>
                  <a:lnTo>
                    <a:pt x="92905" y="22887"/>
                  </a:lnTo>
                  <a:lnTo>
                    <a:pt x="99108" y="32560"/>
                  </a:lnTo>
                  <a:lnTo>
                    <a:pt x="103954" y="44093"/>
                  </a:lnTo>
                  <a:lnTo>
                    <a:pt x="107756" y="56846"/>
                  </a:lnTo>
                  <a:lnTo>
                    <a:pt x="111631" y="71174"/>
                  </a:lnTo>
                  <a:lnTo>
                    <a:pt x="117034" y="90569"/>
                  </a:lnTo>
                  <a:lnTo>
                    <a:pt x="126342" y="121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33243" y="17898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57"/>
                  </a:lnTo>
                  <a:lnTo>
                    <a:pt x="3695" y="50059"/>
                  </a:lnTo>
                  <a:lnTo>
                    <a:pt x="5546" y="60502"/>
                  </a:lnTo>
                  <a:lnTo>
                    <a:pt x="7713" y="7131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22757" y="14739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8869"/>
                  </a:lnTo>
                  <a:lnTo>
                    <a:pt x="5519" y="17856"/>
                  </a:lnTo>
                  <a:lnTo>
                    <a:pt x="3916" y="27851"/>
                  </a:lnTo>
                  <a:lnTo>
                    <a:pt x="2736" y="38832"/>
                  </a:lnTo>
                  <a:lnTo>
                    <a:pt x="1888" y="50643"/>
                  </a:lnTo>
                  <a:lnTo>
                    <a:pt x="1289" y="63106"/>
                  </a:lnTo>
                  <a:lnTo>
                    <a:pt x="875" y="76217"/>
                  </a:lnTo>
                  <a:lnTo>
                    <a:pt x="590" y="90146"/>
                  </a:lnTo>
                  <a:lnTo>
                    <a:pt x="397" y="104916"/>
                  </a:lnTo>
                  <a:lnTo>
                    <a:pt x="266" y="120257"/>
                  </a:lnTo>
                  <a:lnTo>
                    <a:pt x="179" y="135707"/>
                  </a:lnTo>
                  <a:lnTo>
                    <a:pt x="119" y="150989"/>
                  </a:lnTo>
                  <a:lnTo>
                    <a:pt x="79" y="166014"/>
                  </a:lnTo>
                  <a:lnTo>
                    <a:pt x="53" y="180788"/>
                  </a:lnTo>
                  <a:lnTo>
                    <a:pt x="36" y="195357"/>
                  </a:lnTo>
                  <a:lnTo>
                    <a:pt x="24" y="209768"/>
                  </a:lnTo>
                  <a:lnTo>
                    <a:pt x="16" y="224064"/>
                  </a:lnTo>
                  <a:lnTo>
                    <a:pt x="10" y="238270"/>
                  </a:lnTo>
                  <a:lnTo>
                    <a:pt x="6" y="252189"/>
                  </a:lnTo>
                  <a:lnTo>
                    <a:pt x="3" y="266986"/>
                  </a:lnTo>
                  <a:lnTo>
                    <a:pt x="1" y="28619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96415" y="25268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64383" y="10529"/>
                  </a:lnTo>
                  <a:lnTo>
                    <a:pt x="151111" y="10529"/>
                  </a:lnTo>
                  <a:lnTo>
                    <a:pt x="137906" y="10529"/>
                  </a:lnTo>
                  <a:lnTo>
                    <a:pt x="124390" y="10529"/>
                  </a:lnTo>
                  <a:lnTo>
                    <a:pt x="110233" y="10529"/>
                  </a:lnTo>
                  <a:lnTo>
                    <a:pt x="95336" y="10524"/>
                  </a:lnTo>
                  <a:lnTo>
                    <a:pt x="80090" y="10352"/>
                  </a:lnTo>
                  <a:lnTo>
                    <a:pt x="65241" y="9703"/>
                  </a:lnTo>
                  <a:lnTo>
                    <a:pt x="51196" y="8455"/>
                  </a:lnTo>
                  <a:lnTo>
                    <a:pt x="38455" y="6793"/>
                  </a:lnTo>
                  <a:lnTo>
                    <a:pt x="26524" y="4967"/>
                  </a:lnTo>
                  <a:lnTo>
                    <a:pt x="14359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88682" y="94756"/>
              <a:ext cx="144687" cy="336913"/>
            </a:xfrm>
            <a:custGeom>
              <a:avLst/>
              <a:gdLst/>
              <a:ahLst/>
              <a:cxnLst/>
              <a:rect l="0" t="0" r="0" b="0"/>
              <a:pathLst>
                <a:path w="144687" h="336913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9" y="29850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1" y="69873"/>
                  </a:lnTo>
                  <a:lnTo>
                    <a:pt x="1890" y="84082"/>
                  </a:lnTo>
                  <a:lnTo>
                    <a:pt x="3253" y="98822"/>
                  </a:lnTo>
                  <a:lnTo>
                    <a:pt x="4463" y="114171"/>
                  </a:lnTo>
                  <a:lnTo>
                    <a:pt x="5425" y="129918"/>
                  </a:lnTo>
                  <a:lnTo>
                    <a:pt x="6145" y="145648"/>
                  </a:lnTo>
                  <a:lnTo>
                    <a:pt x="6664" y="161126"/>
                  </a:lnTo>
                  <a:lnTo>
                    <a:pt x="7029" y="176453"/>
                  </a:lnTo>
                  <a:lnTo>
                    <a:pt x="7281" y="191963"/>
                  </a:lnTo>
                  <a:lnTo>
                    <a:pt x="7455" y="207839"/>
                  </a:lnTo>
                  <a:lnTo>
                    <a:pt x="7573" y="223943"/>
                  </a:lnTo>
                  <a:lnTo>
                    <a:pt x="7653" y="239914"/>
                  </a:lnTo>
                  <a:lnTo>
                    <a:pt x="7683" y="255449"/>
                  </a:lnTo>
                  <a:lnTo>
                    <a:pt x="6868" y="267000"/>
                  </a:lnTo>
                  <a:lnTo>
                    <a:pt x="5139" y="270136"/>
                  </a:lnTo>
                  <a:lnTo>
                    <a:pt x="4179" y="266169"/>
                  </a:lnTo>
                  <a:lnTo>
                    <a:pt x="4229" y="257556"/>
                  </a:lnTo>
                  <a:lnTo>
                    <a:pt x="4792" y="246313"/>
                  </a:lnTo>
                  <a:lnTo>
                    <a:pt x="5484" y="233699"/>
                  </a:lnTo>
                  <a:lnTo>
                    <a:pt x="6447" y="220719"/>
                  </a:lnTo>
                  <a:lnTo>
                    <a:pt x="8238" y="208336"/>
                  </a:lnTo>
                  <a:lnTo>
                    <a:pt x="11118" y="196990"/>
                  </a:lnTo>
                  <a:lnTo>
                    <a:pt x="15209" y="186869"/>
                  </a:lnTo>
                  <a:lnTo>
                    <a:pt x="20638" y="178120"/>
                  </a:lnTo>
                  <a:lnTo>
                    <a:pt x="27333" y="170685"/>
                  </a:lnTo>
                  <a:lnTo>
                    <a:pt x="35085" y="164841"/>
                  </a:lnTo>
                  <a:lnTo>
                    <a:pt x="43651" y="161261"/>
                  </a:lnTo>
                  <a:lnTo>
                    <a:pt x="52816" y="160115"/>
                  </a:lnTo>
                  <a:lnTo>
                    <a:pt x="62410" y="161294"/>
                  </a:lnTo>
                  <a:lnTo>
                    <a:pt x="72300" y="164667"/>
                  </a:lnTo>
                  <a:lnTo>
                    <a:pt x="82388" y="169936"/>
                  </a:lnTo>
                  <a:lnTo>
                    <a:pt x="92281" y="176708"/>
                  </a:lnTo>
                  <a:lnTo>
                    <a:pt x="101316" y="184608"/>
                  </a:lnTo>
                  <a:lnTo>
                    <a:pt x="109207" y="193322"/>
                  </a:lnTo>
                  <a:lnTo>
                    <a:pt x="115997" y="202610"/>
                  </a:lnTo>
                  <a:lnTo>
                    <a:pt x="121873" y="212297"/>
                  </a:lnTo>
                  <a:lnTo>
                    <a:pt x="127045" y="222262"/>
                  </a:lnTo>
                  <a:lnTo>
                    <a:pt x="131538" y="232580"/>
                  </a:lnTo>
                  <a:lnTo>
                    <a:pt x="135192" y="243500"/>
                  </a:lnTo>
                  <a:lnTo>
                    <a:pt x="137988" y="255105"/>
                  </a:lnTo>
                  <a:lnTo>
                    <a:pt x="140041" y="267303"/>
                  </a:lnTo>
                  <a:lnTo>
                    <a:pt x="141725" y="281419"/>
                  </a:lnTo>
                  <a:lnTo>
                    <a:pt x="143188" y="302049"/>
                  </a:lnTo>
                  <a:lnTo>
                    <a:pt x="1446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707067" y="3579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69624" y="281463"/>
              <a:ext cx="163786" cy="160734"/>
            </a:xfrm>
            <a:custGeom>
              <a:avLst/>
              <a:gdLst/>
              <a:ahLst/>
              <a:cxnLst/>
              <a:rect l="0" t="0" r="0" b="0"/>
              <a:pathLst>
                <a:path w="163786" h="160734">
                  <a:moveTo>
                    <a:pt x="90086" y="55448"/>
                  </a:moveTo>
                  <a:lnTo>
                    <a:pt x="89952" y="43847"/>
                  </a:lnTo>
                  <a:lnTo>
                    <a:pt x="88671" y="33999"/>
                  </a:lnTo>
                  <a:lnTo>
                    <a:pt x="86069" y="25003"/>
                  </a:lnTo>
                  <a:lnTo>
                    <a:pt x="82005" y="16907"/>
                  </a:lnTo>
                  <a:lnTo>
                    <a:pt x="76075" y="10176"/>
                  </a:lnTo>
                  <a:lnTo>
                    <a:pt x="68244" y="4969"/>
                  </a:lnTo>
                  <a:lnTo>
                    <a:pt x="59091" y="1461"/>
                  </a:lnTo>
                  <a:lnTo>
                    <a:pt x="49580" y="0"/>
                  </a:lnTo>
                  <a:lnTo>
                    <a:pt x="40309" y="578"/>
                  </a:lnTo>
                  <a:lnTo>
                    <a:pt x="31647" y="3068"/>
                  </a:lnTo>
                  <a:lnTo>
                    <a:pt x="23912" y="7397"/>
                  </a:lnTo>
                  <a:lnTo>
                    <a:pt x="17163" y="13347"/>
                  </a:lnTo>
                  <a:lnTo>
                    <a:pt x="11446" y="20763"/>
                  </a:lnTo>
                  <a:lnTo>
                    <a:pt x="6888" y="29635"/>
                  </a:lnTo>
                  <a:lnTo>
                    <a:pt x="3452" y="39828"/>
                  </a:lnTo>
                  <a:lnTo>
                    <a:pt x="1122" y="51264"/>
                  </a:lnTo>
                  <a:lnTo>
                    <a:pt x="0" y="63997"/>
                  </a:lnTo>
                  <a:lnTo>
                    <a:pt x="25" y="77920"/>
                  </a:lnTo>
                  <a:lnTo>
                    <a:pt x="1177" y="92337"/>
                  </a:lnTo>
                  <a:lnTo>
                    <a:pt x="3545" y="106095"/>
                  </a:lnTo>
                  <a:lnTo>
                    <a:pt x="7069" y="118589"/>
                  </a:lnTo>
                  <a:lnTo>
                    <a:pt x="11722" y="129262"/>
                  </a:lnTo>
                  <a:lnTo>
                    <a:pt x="17594" y="137377"/>
                  </a:lnTo>
                  <a:lnTo>
                    <a:pt x="24613" y="142782"/>
                  </a:lnTo>
                  <a:lnTo>
                    <a:pt x="32429" y="145479"/>
                  </a:lnTo>
                  <a:lnTo>
                    <a:pt x="40513" y="145344"/>
                  </a:lnTo>
                  <a:lnTo>
                    <a:pt x="48535" y="142591"/>
                  </a:lnTo>
                  <a:lnTo>
                    <a:pt x="56207" y="137681"/>
                  </a:lnTo>
                  <a:lnTo>
                    <a:pt x="63206" y="131115"/>
                  </a:lnTo>
                  <a:lnTo>
                    <a:pt x="69430" y="123331"/>
                  </a:lnTo>
                  <a:lnTo>
                    <a:pt x="74949" y="114515"/>
                  </a:lnTo>
                  <a:lnTo>
                    <a:pt x="79896" y="104622"/>
                  </a:lnTo>
                  <a:lnTo>
                    <a:pt x="84429" y="93754"/>
                  </a:lnTo>
                  <a:lnTo>
                    <a:pt x="89153" y="83687"/>
                  </a:lnTo>
                  <a:lnTo>
                    <a:pt x="94271" y="77674"/>
                  </a:lnTo>
                  <a:lnTo>
                    <a:pt x="98986" y="76746"/>
                  </a:lnTo>
                  <a:lnTo>
                    <a:pt x="103217" y="79792"/>
                  </a:lnTo>
                  <a:lnTo>
                    <a:pt x="107133" y="85499"/>
                  </a:lnTo>
                  <a:lnTo>
                    <a:pt x="111035" y="92917"/>
                  </a:lnTo>
                  <a:lnTo>
                    <a:pt x="115314" y="101428"/>
                  </a:lnTo>
                  <a:lnTo>
                    <a:pt x="120144" y="110630"/>
                  </a:lnTo>
                  <a:lnTo>
                    <a:pt x="125597" y="120014"/>
                  </a:lnTo>
                  <a:lnTo>
                    <a:pt x="132478" y="129926"/>
                  </a:lnTo>
                  <a:lnTo>
                    <a:pt x="143631" y="142350"/>
                  </a:lnTo>
                  <a:lnTo>
                    <a:pt x="163785" y="160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22880" y="242155"/>
              <a:ext cx="105286" cy="183641"/>
            </a:xfrm>
            <a:custGeom>
              <a:avLst/>
              <a:gdLst/>
              <a:ahLst/>
              <a:cxnLst/>
              <a:rect l="0" t="0" r="0" b="0"/>
              <a:pathLst>
                <a:path w="105286" h="183641">
                  <a:moveTo>
                    <a:pt x="0" y="21057"/>
                  </a:moveTo>
                  <a:lnTo>
                    <a:pt x="2933" y="32792"/>
                  </a:lnTo>
                  <a:lnTo>
                    <a:pt x="5717" y="43921"/>
                  </a:lnTo>
                  <a:lnTo>
                    <a:pt x="8616" y="55515"/>
                  </a:lnTo>
                  <a:lnTo>
                    <a:pt x="11656" y="67503"/>
                  </a:lnTo>
                  <a:lnTo>
                    <a:pt x="14821" y="79515"/>
                  </a:lnTo>
                  <a:lnTo>
                    <a:pt x="18091" y="91318"/>
                  </a:lnTo>
                  <a:lnTo>
                    <a:pt x="21601" y="102844"/>
                  </a:lnTo>
                  <a:lnTo>
                    <a:pt x="25641" y="114113"/>
                  </a:lnTo>
                  <a:lnTo>
                    <a:pt x="30318" y="125172"/>
                  </a:lnTo>
                  <a:lnTo>
                    <a:pt x="35425" y="136072"/>
                  </a:lnTo>
                  <a:lnTo>
                    <a:pt x="40546" y="146858"/>
                  </a:lnTo>
                  <a:lnTo>
                    <a:pt x="45443" y="157544"/>
                  </a:lnTo>
                  <a:lnTo>
                    <a:pt x="50374" y="167501"/>
                  </a:lnTo>
                  <a:lnTo>
                    <a:pt x="55978" y="175517"/>
                  </a:lnTo>
                  <a:lnTo>
                    <a:pt x="62551" y="181068"/>
                  </a:lnTo>
                  <a:lnTo>
                    <a:pt x="69592" y="183640"/>
                  </a:lnTo>
                  <a:lnTo>
                    <a:pt x="76025" y="182414"/>
                  </a:lnTo>
                  <a:lnTo>
                    <a:pt x="81277" y="177326"/>
                  </a:lnTo>
                  <a:lnTo>
                    <a:pt x="85274" y="169063"/>
                  </a:lnTo>
                  <a:lnTo>
                    <a:pt x="88190" y="158643"/>
                  </a:lnTo>
                  <a:lnTo>
                    <a:pt x="90262" y="146865"/>
                  </a:lnTo>
                  <a:lnTo>
                    <a:pt x="91876" y="134083"/>
                  </a:lnTo>
                  <a:lnTo>
                    <a:pt x="93514" y="120308"/>
                  </a:lnTo>
                  <a:lnTo>
                    <a:pt x="95438" y="105608"/>
                  </a:lnTo>
                  <a:lnTo>
                    <a:pt x="97548" y="90298"/>
                  </a:lnTo>
                  <a:lnTo>
                    <a:pt x="99505" y="74860"/>
                  </a:lnTo>
                  <a:lnTo>
                    <a:pt x="101114" y="59601"/>
                  </a:lnTo>
                  <a:lnTo>
                    <a:pt x="102349" y="45218"/>
                  </a:lnTo>
                  <a:lnTo>
                    <a:pt x="103386" y="31474"/>
                  </a:lnTo>
                  <a:lnTo>
                    <a:pt x="104313" y="1716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968252" y="251919"/>
              <a:ext cx="138899" cy="191442"/>
            </a:xfrm>
            <a:custGeom>
              <a:avLst/>
              <a:gdLst/>
              <a:ahLst/>
              <a:cxnLst/>
              <a:rect l="0" t="0" r="0" b="0"/>
              <a:pathLst>
                <a:path w="138899" h="191442">
                  <a:moveTo>
                    <a:pt x="12556" y="53407"/>
                  </a:moveTo>
                  <a:lnTo>
                    <a:pt x="18490" y="62074"/>
                  </a:lnTo>
                  <a:lnTo>
                    <a:pt x="24695" y="69141"/>
                  </a:lnTo>
                  <a:lnTo>
                    <a:pt x="31796" y="75242"/>
                  </a:lnTo>
                  <a:lnTo>
                    <a:pt x="39909" y="80470"/>
                  </a:lnTo>
                  <a:lnTo>
                    <a:pt x="49204" y="84684"/>
                  </a:lnTo>
                  <a:lnTo>
                    <a:pt x="59642" y="87876"/>
                  </a:lnTo>
                  <a:lnTo>
                    <a:pt x="70722" y="89699"/>
                  </a:lnTo>
                  <a:lnTo>
                    <a:pt x="81611" y="89417"/>
                  </a:lnTo>
                  <a:lnTo>
                    <a:pt x="91844" y="86812"/>
                  </a:lnTo>
                  <a:lnTo>
                    <a:pt x="100999" y="81961"/>
                  </a:lnTo>
                  <a:lnTo>
                    <a:pt x="108543" y="74967"/>
                  </a:lnTo>
                  <a:lnTo>
                    <a:pt x="114345" y="66124"/>
                  </a:lnTo>
                  <a:lnTo>
                    <a:pt x="118273" y="56138"/>
                  </a:lnTo>
                  <a:lnTo>
                    <a:pt x="120027" y="45993"/>
                  </a:lnTo>
                  <a:lnTo>
                    <a:pt x="119650" y="36258"/>
                  </a:lnTo>
                  <a:lnTo>
                    <a:pt x="117298" y="27269"/>
                  </a:lnTo>
                  <a:lnTo>
                    <a:pt x="113061" y="19304"/>
                  </a:lnTo>
                  <a:lnTo>
                    <a:pt x="107173" y="12402"/>
                  </a:lnTo>
                  <a:lnTo>
                    <a:pt x="99799" y="6750"/>
                  </a:lnTo>
                  <a:lnTo>
                    <a:pt x="90955" y="2768"/>
                  </a:lnTo>
                  <a:lnTo>
                    <a:pt x="80794" y="536"/>
                  </a:lnTo>
                  <a:lnTo>
                    <a:pt x="69888" y="0"/>
                  </a:lnTo>
                  <a:lnTo>
                    <a:pt x="59109" y="1153"/>
                  </a:lnTo>
                  <a:lnTo>
                    <a:pt x="48943" y="3824"/>
                  </a:lnTo>
                  <a:lnTo>
                    <a:pt x="39660" y="8057"/>
                  </a:lnTo>
                  <a:lnTo>
                    <a:pt x="31497" y="14172"/>
                  </a:lnTo>
                  <a:lnTo>
                    <a:pt x="24454" y="22168"/>
                  </a:lnTo>
                  <a:lnTo>
                    <a:pt x="18367" y="31622"/>
                  </a:lnTo>
                  <a:lnTo>
                    <a:pt x="13029" y="41876"/>
                  </a:lnTo>
                  <a:lnTo>
                    <a:pt x="8255" y="52483"/>
                  </a:lnTo>
                  <a:lnTo>
                    <a:pt x="4214" y="63535"/>
                  </a:lnTo>
                  <a:lnTo>
                    <a:pt x="1403" y="75546"/>
                  </a:lnTo>
                  <a:lnTo>
                    <a:pt x="0" y="88725"/>
                  </a:lnTo>
                  <a:lnTo>
                    <a:pt x="41" y="102507"/>
                  </a:lnTo>
                  <a:lnTo>
                    <a:pt x="1589" y="115773"/>
                  </a:lnTo>
                  <a:lnTo>
                    <a:pt x="4522" y="127917"/>
                  </a:lnTo>
                  <a:lnTo>
                    <a:pt x="8591" y="138850"/>
                  </a:lnTo>
                  <a:lnTo>
                    <a:pt x="13532" y="148728"/>
                  </a:lnTo>
                  <a:lnTo>
                    <a:pt x="19120" y="157773"/>
                  </a:lnTo>
                  <a:lnTo>
                    <a:pt x="25495" y="166034"/>
                  </a:lnTo>
                  <a:lnTo>
                    <a:pt x="33139" y="173378"/>
                  </a:lnTo>
                  <a:lnTo>
                    <a:pt x="42204" y="179799"/>
                  </a:lnTo>
                  <a:lnTo>
                    <a:pt x="52395" y="185097"/>
                  </a:lnTo>
                  <a:lnTo>
                    <a:pt x="63153" y="188826"/>
                  </a:lnTo>
                  <a:lnTo>
                    <a:pt x="74088" y="190887"/>
                  </a:lnTo>
                  <a:lnTo>
                    <a:pt x="84948" y="191441"/>
                  </a:lnTo>
                  <a:lnTo>
                    <a:pt x="96813" y="190688"/>
                  </a:lnTo>
                  <a:lnTo>
                    <a:pt x="112951" y="187443"/>
                  </a:lnTo>
                  <a:lnTo>
                    <a:pt x="138898" y="179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20433" y="84227"/>
              <a:ext cx="28874" cy="336913"/>
            </a:xfrm>
            <a:custGeom>
              <a:avLst/>
              <a:gdLst/>
              <a:ahLst/>
              <a:cxnLst/>
              <a:rect l="0" t="0" r="0" b="0"/>
              <a:pathLst>
                <a:path w="28874" h="336913">
                  <a:moveTo>
                    <a:pt x="7816" y="0"/>
                  </a:moveTo>
                  <a:lnTo>
                    <a:pt x="4948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1" y="42340"/>
                  </a:lnTo>
                  <a:lnTo>
                    <a:pt x="0" y="55172"/>
                  </a:lnTo>
                  <a:lnTo>
                    <a:pt x="656" y="67804"/>
                  </a:lnTo>
                  <a:lnTo>
                    <a:pt x="2067" y="80533"/>
                  </a:lnTo>
                  <a:lnTo>
                    <a:pt x="4080" y="94273"/>
                  </a:lnTo>
                  <a:lnTo>
                    <a:pt x="6537" y="109478"/>
                  </a:lnTo>
                  <a:lnTo>
                    <a:pt x="9153" y="126129"/>
                  </a:lnTo>
                  <a:lnTo>
                    <a:pt x="11520" y="143996"/>
                  </a:lnTo>
                  <a:lnTo>
                    <a:pt x="13446" y="162796"/>
                  </a:lnTo>
                  <a:lnTo>
                    <a:pt x="15077" y="182117"/>
                  </a:lnTo>
                  <a:lnTo>
                    <a:pt x="16786" y="201452"/>
                  </a:lnTo>
                  <a:lnTo>
                    <a:pt x="18786" y="220520"/>
                  </a:lnTo>
                  <a:lnTo>
                    <a:pt x="20962" y="239085"/>
                  </a:lnTo>
                  <a:lnTo>
                    <a:pt x="22970" y="256863"/>
                  </a:lnTo>
                  <a:lnTo>
                    <a:pt x="24618" y="273769"/>
                  </a:lnTo>
                  <a:lnTo>
                    <a:pt x="25880" y="289294"/>
                  </a:lnTo>
                  <a:lnTo>
                    <a:pt x="26937" y="303944"/>
                  </a:lnTo>
                  <a:lnTo>
                    <a:pt x="27882" y="319008"/>
                  </a:lnTo>
                  <a:lnTo>
                    <a:pt x="2887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212435" y="178984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10528"/>
                  </a:moveTo>
                  <a:lnTo>
                    <a:pt x="230353" y="10461"/>
                  </a:lnTo>
                  <a:lnTo>
                    <a:pt x="218584" y="9821"/>
                  </a:lnTo>
                  <a:lnTo>
                    <a:pt x="205695" y="8529"/>
                  </a:lnTo>
                  <a:lnTo>
                    <a:pt x="191847" y="6842"/>
                  </a:lnTo>
                  <a:lnTo>
                    <a:pt x="177518" y="5174"/>
                  </a:lnTo>
                  <a:lnTo>
                    <a:pt x="163049" y="3761"/>
                  </a:lnTo>
                  <a:lnTo>
                    <a:pt x="148599" y="2663"/>
                  </a:lnTo>
                  <a:lnTo>
                    <a:pt x="134223" y="1852"/>
                  </a:lnTo>
                  <a:lnTo>
                    <a:pt x="119929" y="1273"/>
                  </a:lnTo>
                  <a:lnTo>
                    <a:pt x="105703" y="867"/>
                  </a:lnTo>
                  <a:lnTo>
                    <a:pt x="91533" y="587"/>
                  </a:lnTo>
                  <a:lnTo>
                    <a:pt x="77414" y="396"/>
                  </a:lnTo>
                  <a:lnTo>
                    <a:pt x="63551" y="266"/>
                  </a:lnTo>
                  <a:lnTo>
                    <a:pt x="48798" y="164"/>
                  </a:lnTo>
                  <a:lnTo>
                    <a:pt x="2962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439617" y="305326"/>
              <a:ext cx="110625" cy="118010"/>
            </a:xfrm>
            <a:custGeom>
              <a:avLst/>
              <a:gdLst/>
              <a:ahLst/>
              <a:cxnLst/>
              <a:rect l="0" t="0" r="0" b="0"/>
              <a:pathLst>
                <a:path w="110625" h="118010">
                  <a:moveTo>
                    <a:pt x="99202" y="31585"/>
                  </a:moveTo>
                  <a:lnTo>
                    <a:pt x="93201" y="25852"/>
                  </a:lnTo>
                  <a:lnTo>
                    <a:pt x="86355" y="21568"/>
                  </a:lnTo>
                  <a:lnTo>
                    <a:pt x="77967" y="18371"/>
                  </a:lnTo>
                  <a:lnTo>
                    <a:pt x="68339" y="16356"/>
                  </a:lnTo>
                  <a:lnTo>
                    <a:pt x="58024" y="15955"/>
                  </a:lnTo>
                  <a:lnTo>
                    <a:pt x="47427" y="17271"/>
                  </a:lnTo>
                  <a:lnTo>
                    <a:pt x="37075" y="20266"/>
                  </a:lnTo>
                  <a:lnTo>
                    <a:pt x="27671" y="24939"/>
                  </a:lnTo>
                  <a:lnTo>
                    <a:pt x="19510" y="31122"/>
                  </a:lnTo>
                  <a:lnTo>
                    <a:pt x="12695" y="38696"/>
                  </a:lnTo>
                  <a:lnTo>
                    <a:pt x="7327" y="47673"/>
                  </a:lnTo>
                  <a:lnTo>
                    <a:pt x="3315" y="57923"/>
                  </a:lnTo>
                  <a:lnTo>
                    <a:pt x="754" y="68888"/>
                  </a:lnTo>
                  <a:lnTo>
                    <a:pt x="0" y="79707"/>
                  </a:lnTo>
                  <a:lnTo>
                    <a:pt x="1093" y="89897"/>
                  </a:lnTo>
                  <a:lnTo>
                    <a:pt x="4113" y="99024"/>
                  </a:lnTo>
                  <a:lnTo>
                    <a:pt x="9339" y="106550"/>
                  </a:lnTo>
                  <a:lnTo>
                    <a:pt x="16703" y="112339"/>
                  </a:lnTo>
                  <a:lnTo>
                    <a:pt x="25715" y="116261"/>
                  </a:lnTo>
                  <a:lnTo>
                    <a:pt x="35664" y="118009"/>
                  </a:lnTo>
                  <a:lnTo>
                    <a:pt x="46051" y="117633"/>
                  </a:lnTo>
                  <a:lnTo>
                    <a:pt x="56444" y="115451"/>
                  </a:lnTo>
                  <a:lnTo>
                    <a:pt x="66415" y="111862"/>
                  </a:lnTo>
                  <a:lnTo>
                    <a:pt x="75780" y="107226"/>
                  </a:lnTo>
                  <a:lnTo>
                    <a:pt x="84388" y="101677"/>
                  </a:lnTo>
                  <a:lnTo>
                    <a:pt x="92032" y="95129"/>
                  </a:lnTo>
                  <a:lnTo>
                    <a:pt x="98685" y="87615"/>
                  </a:lnTo>
                  <a:lnTo>
                    <a:pt x="104155" y="79283"/>
                  </a:lnTo>
                  <a:lnTo>
                    <a:pt x="108007" y="70311"/>
                  </a:lnTo>
                  <a:lnTo>
                    <a:pt x="110149" y="60872"/>
                  </a:lnTo>
                  <a:lnTo>
                    <a:pt x="110624" y="51262"/>
                  </a:lnTo>
                  <a:lnTo>
                    <a:pt x="109429" y="41890"/>
                  </a:lnTo>
                  <a:lnTo>
                    <a:pt x="106733" y="32968"/>
                  </a:lnTo>
                  <a:lnTo>
                    <a:pt x="102548" y="24816"/>
                  </a:lnTo>
                  <a:lnTo>
                    <a:pt x="95925" y="17150"/>
                  </a:lnTo>
                  <a:lnTo>
                    <a:pt x="82931" y="9299"/>
                  </a:lnTo>
                  <a:lnTo>
                    <a:pt x="570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791503" y="115813"/>
              <a:ext cx="161002" cy="300573"/>
            </a:xfrm>
            <a:custGeom>
              <a:avLst/>
              <a:gdLst/>
              <a:ahLst/>
              <a:cxnLst/>
              <a:rect l="0" t="0" r="0" b="0"/>
              <a:pathLst>
                <a:path w="161002" h="30057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4" y="119750"/>
                  </a:lnTo>
                  <a:lnTo>
                    <a:pt x="177" y="134662"/>
                  </a:lnTo>
                  <a:lnTo>
                    <a:pt x="825" y="149360"/>
                  </a:lnTo>
                  <a:lnTo>
                    <a:pt x="2074" y="163881"/>
                  </a:lnTo>
                  <a:lnTo>
                    <a:pt x="3727" y="178430"/>
                  </a:lnTo>
                  <a:lnTo>
                    <a:pt x="5375" y="193351"/>
                  </a:lnTo>
                  <a:lnTo>
                    <a:pt x="6773" y="208767"/>
                  </a:lnTo>
                  <a:lnTo>
                    <a:pt x="7683" y="223328"/>
                  </a:lnTo>
                  <a:lnTo>
                    <a:pt x="7490" y="233448"/>
                  </a:lnTo>
                  <a:lnTo>
                    <a:pt x="6481" y="237140"/>
                  </a:lnTo>
                  <a:lnTo>
                    <a:pt x="6072" y="235823"/>
                  </a:lnTo>
                  <a:lnTo>
                    <a:pt x="6634" y="231201"/>
                  </a:lnTo>
                  <a:lnTo>
                    <a:pt x="8044" y="224471"/>
                  </a:lnTo>
                  <a:lnTo>
                    <a:pt x="10104" y="216411"/>
                  </a:lnTo>
                  <a:lnTo>
                    <a:pt x="12959" y="207830"/>
                  </a:lnTo>
                  <a:lnTo>
                    <a:pt x="17086" y="199648"/>
                  </a:lnTo>
                  <a:lnTo>
                    <a:pt x="22642" y="192317"/>
                  </a:lnTo>
                  <a:lnTo>
                    <a:pt x="29493" y="185895"/>
                  </a:lnTo>
                  <a:lnTo>
                    <a:pt x="37387" y="180261"/>
                  </a:lnTo>
                  <a:lnTo>
                    <a:pt x="46074" y="175258"/>
                  </a:lnTo>
                  <a:lnTo>
                    <a:pt x="55501" y="171218"/>
                  </a:lnTo>
                  <a:lnTo>
                    <a:pt x="65806" y="168931"/>
                  </a:lnTo>
                  <a:lnTo>
                    <a:pt x="76985" y="168690"/>
                  </a:lnTo>
                  <a:lnTo>
                    <a:pt x="88593" y="170323"/>
                  </a:lnTo>
                  <a:lnTo>
                    <a:pt x="99852" y="173478"/>
                  </a:lnTo>
                  <a:lnTo>
                    <a:pt x="110350" y="177790"/>
                  </a:lnTo>
                  <a:lnTo>
                    <a:pt x="120024" y="183107"/>
                  </a:lnTo>
                  <a:lnTo>
                    <a:pt x="128983" y="189491"/>
                  </a:lnTo>
                  <a:lnTo>
                    <a:pt x="137370" y="196897"/>
                  </a:lnTo>
                  <a:lnTo>
                    <a:pt x="145003" y="205325"/>
                  </a:lnTo>
                  <a:lnTo>
                    <a:pt x="151386" y="214892"/>
                  </a:lnTo>
                  <a:lnTo>
                    <a:pt x="156339" y="225545"/>
                  </a:lnTo>
                  <a:lnTo>
                    <a:pt x="159667" y="236783"/>
                  </a:lnTo>
                  <a:lnTo>
                    <a:pt x="161001" y="247787"/>
                  </a:lnTo>
                  <a:lnTo>
                    <a:pt x="160332" y="258105"/>
                  </a:lnTo>
                  <a:lnTo>
                    <a:pt x="157610" y="267489"/>
                  </a:lnTo>
                  <a:lnTo>
                    <a:pt x="152593" y="275719"/>
                  </a:lnTo>
                  <a:lnTo>
                    <a:pt x="145367" y="282804"/>
                  </a:lnTo>
                  <a:lnTo>
                    <a:pt x="136280" y="288748"/>
                  </a:lnTo>
                  <a:lnTo>
                    <a:pt x="125746" y="293459"/>
                  </a:lnTo>
                  <a:lnTo>
                    <a:pt x="114151" y="296998"/>
                  </a:lnTo>
                  <a:lnTo>
                    <a:pt x="101962" y="299395"/>
                  </a:lnTo>
                  <a:lnTo>
                    <a:pt x="89715" y="300563"/>
                  </a:lnTo>
                  <a:lnTo>
                    <a:pt x="77709" y="300572"/>
                  </a:lnTo>
                  <a:lnTo>
                    <a:pt x="66094" y="299578"/>
                  </a:lnTo>
                  <a:lnTo>
                    <a:pt x="53627" y="297536"/>
                  </a:lnTo>
                  <a:lnTo>
                    <a:pt x="36980" y="293151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981015" y="269897"/>
              <a:ext cx="109136" cy="214414"/>
            </a:xfrm>
            <a:custGeom>
              <a:avLst/>
              <a:gdLst/>
              <a:ahLst/>
              <a:cxnLst/>
              <a:rect l="0" t="0" r="0" b="0"/>
              <a:pathLst>
                <a:path w="109136" h="214414">
                  <a:moveTo>
                    <a:pt x="0" y="77543"/>
                  </a:moveTo>
                  <a:lnTo>
                    <a:pt x="8869" y="80343"/>
                  </a:lnTo>
                  <a:lnTo>
                    <a:pt x="17856" y="81844"/>
                  </a:lnTo>
                  <a:lnTo>
                    <a:pt x="27846" y="82151"/>
                  </a:lnTo>
                  <a:lnTo>
                    <a:pt x="38655" y="81472"/>
                  </a:lnTo>
                  <a:lnTo>
                    <a:pt x="49818" y="80004"/>
                  </a:lnTo>
                  <a:lnTo>
                    <a:pt x="61019" y="77926"/>
                  </a:lnTo>
                  <a:lnTo>
                    <a:pt x="71958" y="75071"/>
                  </a:lnTo>
                  <a:lnTo>
                    <a:pt x="82294" y="70951"/>
                  </a:lnTo>
                  <a:lnTo>
                    <a:pt x="91887" y="65403"/>
                  </a:lnTo>
                  <a:lnTo>
                    <a:pt x="100140" y="58559"/>
                  </a:lnTo>
                  <a:lnTo>
                    <a:pt x="105948" y="50669"/>
                  </a:lnTo>
                  <a:lnTo>
                    <a:pt x="108921" y="42000"/>
                  </a:lnTo>
                  <a:lnTo>
                    <a:pt x="109135" y="33096"/>
                  </a:lnTo>
                  <a:lnTo>
                    <a:pt x="106779" y="24739"/>
                  </a:lnTo>
                  <a:lnTo>
                    <a:pt x="102228" y="17315"/>
                  </a:lnTo>
                  <a:lnTo>
                    <a:pt x="95786" y="11012"/>
                  </a:lnTo>
                  <a:lnTo>
                    <a:pt x="87585" y="5995"/>
                  </a:lnTo>
                  <a:lnTo>
                    <a:pt x="77862" y="2227"/>
                  </a:lnTo>
                  <a:lnTo>
                    <a:pt x="67253" y="0"/>
                  </a:lnTo>
                  <a:lnTo>
                    <a:pt x="56675" y="4"/>
                  </a:lnTo>
                  <a:lnTo>
                    <a:pt x="46642" y="2418"/>
                  </a:lnTo>
                  <a:lnTo>
                    <a:pt x="37451" y="7140"/>
                  </a:lnTo>
                  <a:lnTo>
                    <a:pt x="29350" y="14046"/>
                  </a:lnTo>
                  <a:lnTo>
                    <a:pt x="22351" y="22840"/>
                  </a:lnTo>
                  <a:lnTo>
                    <a:pt x="16463" y="33132"/>
                  </a:lnTo>
                  <a:lnTo>
                    <a:pt x="11792" y="44548"/>
                  </a:lnTo>
                  <a:lnTo>
                    <a:pt x="8278" y="56776"/>
                  </a:lnTo>
                  <a:lnTo>
                    <a:pt x="5898" y="69577"/>
                  </a:lnTo>
                  <a:lnTo>
                    <a:pt x="4741" y="82775"/>
                  </a:lnTo>
                  <a:lnTo>
                    <a:pt x="4744" y="96237"/>
                  </a:lnTo>
                  <a:lnTo>
                    <a:pt x="5880" y="109548"/>
                  </a:lnTo>
                  <a:lnTo>
                    <a:pt x="8238" y="122033"/>
                  </a:lnTo>
                  <a:lnTo>
                    <a:pt x="11749" y="133393"/>
                  </a:lnTo>
                  <a:lnTo>
                    <a:pt x="16225" y="143665"/>
                  </a:lnTo>
                  <a:lnTo>
                    <a:pt x="21445" y="153033"/>
                  </a:lnTo>
                  <a:lnTo>
                    <a:pt x="27220" y="161703"/>
                  </a:lnTo>
                  <a:lnTo>
                    <a:pt x="33553" y="169697"/>
                  </a:lnTo>
                  <a:lnTo>
                    <a:pt x="40636" y="176855"/>
                  </a:lnTo>
                  <a:lnTo>
                    <a:pt x="48503" y="183156"/>
                  </a:lnTo>
                  <a:lnTo>
                    <a:pt x="56797" y="188757"/>
                  </a:lnTo>
                  <a:lnTo>
                    <a:pt x="65766" y="194566"/>
                  </a:lnTo>
                  <a:lnTo>
                    <a:pt x="77317" y="202211"/>
                  </a:lnTo>
                  <a:lnTo>
                    <a:pt x="94757" y="214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70155" y="452725"/>
              <a:ext cx="1737204" cy="42115"/>
            </a:xfrm>
            <a:custGeom>
              <a:avLst/>
              <a:gdLst/>
              <a:ahLst/>
              <a:cxnLst/>
              <a:rect l="0" t="0" r="0" b="0"/>
              <a:pathLst>
                <a:path w="1737204" h="42115">
                  <a:moveTo>
                    <a:pt x="1737203" y="42114"/>
                  </a:moveTo>
                  <a:lnTo>
                    <a:pt x="1725468" y="42114"/>
                  </a:lnTo>
                  <a:lnTo>
                    <a:pt x="1714338" y="42114"/>
                  </a:lnTo>
                  <a:lnTo>
                    <a:pt x="1702741" y="42114"/>
                  </a:lnTo>
                  <a:lnTo>
                    <a:pt x="1690579" y="42114"/>
                  </a:lnTo>
                  <a:lnTo>
                    <a:pt x="1677920" y="42114"/>
                  </a:lnTo>
                  <a:lnTo>
                    <a:pt x="1664858" y="42114"/>
                  </a:lnTo>
                  <a:lnTo>
                    <a:pt x="1651334" y="42114"/>
                  </a:lnTo>
                  <a:lnTo>
                    <a:pt x="1637120" y="42114"/>
                  </a:lnTo>
                  <a:lnTo>
                    <a:pt x="1622156" y="42114"/>
                  </a:lnTo>
                  <a:lnTo>
                    <a:pt x="1606684" y="42114"/>
                  </a:lnTo>
                  <a:lnTo>
                    <a:pt x="1591146" y="42114"/>
                  </a:lnTo>
                  <a:lnTo>
                    <a:pt x="1575810" y="42109"/>
                  </a:lnTo>
                  <a:lnTo>
                    <a:pt x="1560918" y="41937"/>
                  </a:lnTo>
                  <a:lnTo>
                    <a:pt x="1546766" y="41288"/>
                  </a:lnTo>
                  <a:lnTo>
                    <a:pt x="1533428" y="40039"/>
                  </a:lnTo>
                  <a:lnTo>
                    <a:pt x="1520658" y="38387"/>
                  </a:lnTo>
                  <a:lnTo>
                    <a:pt x="1508002" y="36739"/>
                  </a:lnTo>
                  <a:lnTo>
                    <a:pt x="1495184" y="35336"/>
                  </a:lnTo>
                  <a:lnTo>
                    <a:pt x="1482115" y="34243"/>
                  </a:lnTo>
                  <a:lnTo>
                    <a:pt x="1468801" y="33435"/>
                  </a:lnTo>
                  <a:lnTo>
                    <a:pt x="1455284" y="32857"/>
                  </a:lnTo>
                  <a:lnTo>
                    <a:pt x="1441614" y="32452"/>
                  </a:lnTo>
                  <a:lnTo>
                    <a:pt x="1427830" y="32172"/>
                  </a:lnTo>
                  <a:lnTo>
                    <a:pt x="1413962" y="31981"/>
                  </a:lnTo>
                  <a:lnTo>
                    <a:pt x="1399869" y="31852"/>
                  </a:lnTo>
                  <a:lnTo>
                    <a:pt x="1385263" y="31764"/>
                  </a:lnTo>
                  <a:lnTo>
                    <a:pt x="1370031" y="31705"/>
                  </a:lnTo>
                  <a:lnTo>
                    <a:pt x="1354375" y="31665"/>
                  </a:lnTo>
                  <a:lnTo>
                    <a:pt x="1338713" y="31639"/>
                  </a:lnTo>
                  <a:lnTo>
                    <a:pt x="1323289" y="31621"/>
                  </a:lnTo>
                  <a:lnTo>
                    <a:pt x="1308169" y="31609"/>
                  </a:lnTo>
                  <a:lnTo>
                    <a:pt x="1293331" y="31601"/>
                  </a:lnTo>
                  <a:lnTo>
                    <a:pt x="1278715" y="31591"/>
                  </a:lnTo>
                  <a:lnTo>
                    <a:pt x="1264103" y="31415"/>
                  </a:lnTo>
                  <a:lnTo>
                    <a:pt x="1249139" y="30764"/>
                  </a:lnTo>
                  <a:lnTo>
                    <a:pt x="1233658" y="29514"/>
                  </a:lnTo>
                  <a:lnTo>
                    <a:pt x="1217666" y="27860"/>
                  </a:lnTo>
                  <a:lnTo>
                    <a:pt x="1201244" y="26212"/>
                  </a:lnTo>
                  <a:lnTo>
                    <a:pt x="1184497" y="24808"/>
                  </a:lnTo>
                  <a:lnTo>
                    <a:pt x="1167675" y="23715"/>
                  </a:lnTo>
                  <a:lnTo>
                    <a:pt x="1151152" y="22907"/>
                  </a:lnTo>
                  <a:lnTo>
                    <a:pt x="1135116" y="22329"/>
                  </a:lnTo>
                  <a:lnTo>
                    <a:pt x="1119568" y="21924"/>
                  </a:lnTo>
                  <a:lnTo>
                    <a:pt x="1104435" y="21644"/>
                  </a:lnTo>
                  <a:lnTo>
                    <a:pt x="1089628" y="21448"/>
                  </a:lnTo>
                  <a:lnTo>
                    <a:pt x="1075225" y="21146"/>
                  </a:lnTo>
                  <a:lnTo>
                    <a:pt x="1061465" y="20410"/>
                  </a:lnTo>
                  <a:lnTo>
                    <a:pt x="1048425" y="19102"/>
                  </a:lnTo>
                  <a:lnTo>
                    <a:pt x="1035868" y="17410"/>
                  </a:lnTo>
                  <a:lnTo>
                    <a:pt x="1023363" y="15735"/>
                  </a:lnTo>
                  <a:lnTo>
                    <a:pt x="1010650" y="14315"/>
                  </a:lnTo>
                  <a:lnTo>
                    <a:pt x="997654" y="13210"/>
                  </a:lnTo>
                  <a:lnTo>
                    <a:pt x="984390" y="12394"/>
                  </a:lnTo>
                  <a:lnTo>
                    <a:pt x="970907" y="11811"/>
                  </a:lnTo>
                  <a:lnTo>
                    <a:pt x="957257" y="11402"/>
                  </a:lnTo>
                  <a:lnTo>
                    <a:pt x="943489" y="11120"/>
                  </a:lnTo>
                  <a:lnTo>
                    <a:pt x="929636" y="10928"/>
                  </a:lnTo>
                  <a:lnTo>
                    <a:pt x="915723" y="10797"/>
                  </a:lnTo>
                  <a:lnTo>
                    <a:pt x="901768" y="10708"/>
                  </a:lnTo>
                  <a:lnTo>
                    <a:pt x="887792" y="10644"/>
                  </a:lnTo>
                  <a:lnTo>
                    <a:pt x="873965" y="10432"/>
                  </a:lnTo>
                  <a:lnTo>
                    <a:pt x="860600" y="9757"/>
                  </a:lnTo>
                  <a:lnTo>
                    <a:pt x="847833" y="8495"/>
                  </a:lnTo>
                  <a:lnTo>
                    <a:pt x="835632" y="7003"/>
                  </a:lnTo>
                  <a:lnTo>
                    <a:pt x="823899" y="5995"/>
                  </a:lnTo>
                  <a:lnTo>
                    <a:pt x="812513" y="5835"/>
                  </a:lnTo>
                  <a:lnTo>
                    <a:pt x="801051" y="6392"/>
                  </a:lnTo>
                  <a:lnTo>
                    <a:pt x="788823" y="7230"/>
                  </a:lnTo>
                  <a:lnTo>
                    <a:pt x="775514" y="8053"/>
                  </a:lnTo>
                  <a:lnTo>
                    <a:pt x="761149" y="8740"/>
                  </a:lnTo>
                  <a:lnTo>
                    <a:pt x="745902" y="9267"/>
                  </a:lnTo>
                  <a:lnTo>
                    <a:pt x="729983" y="9654"/>
                  </a:lnTo>
                  <a:lnTo>
                    <a:pt x="713735" y="9929"/>
                  </a:lnTo>
                  <a:lnTo>
                    <a:pt x="697608" y="10120"/>
                  </a:lnTo>
                  <a:lnTo>
                    <a:pt x="681835" y="10252"/>
                  </a:lnTo>
                  <a:lnTo>
                    <a:pt x="666296" y="10342"/>
                  </a:lnTo>
                  <a:lnTo>
                    <a:pt x="650636" y="10403"/>
                  </a:lnTo>
                  <a:lnTo>
                    <a:pt x="634657" y="10445"/>
                  </a:lnTo>
                  <a:lnTo>
                    <a:pt x="618483" y="10472"/>
                  </a:lnTo>
                  <a:lnTo>
                    <a:pt x="602465" y="10491"/>
                  </a:lnTo>
                  <a:lnTo>
                    <a:pt x="586792" y="10508"/>
                  </a:lnTo>
                  <a:lnTo>
                    <a:pt x="571334" y="10689"/>
                  </a:lnTo>
                  <a:lnTo>
                    <a:pt x="555737" y="11343"/>
                  </a:lnTo>
                  <a:lnTo>
                    <a:pt x="539802" y="12595"/>
                  </a:lnTo>
                  <a:lnTo>
                    <a:pt x="523660" y="14251"/>
                  </a:lnTo>
                  <a:lnTo>
                    <a:pt x="507662" y="15900"/>
                  </a:lnTo>
                  <a:lnTo>
                    <a:pt x="492004" y="17300"/>
                  </a:lnTo>
                  <a:lnTo>
                    <a:pt x="476558" y="18220"/>
                  </a:lnTo>
                  <a:lnTo>
                    <a:pt x="460965" y="18380"/>
                  </a:lnTo>
                  <a:lnTo>
                    <a:pt x="445036" y="17715"/>
                  </a:lnTo>
                  <a:lnTo>
                    <a:pt x="428897" y="16640"/>
                  </a:lnTo>
                  <a:lnTo>
                    <a:pt x="412902" y="15920"/>
                  </a:lnTo>
                  <a:lnTo>
                    <a:pt x="397250" y="15957"/>
                  </a:lnTo>
                  <a:lnTo>
                    <a:pt x="381976" y="16647"/>
                  </a:lnTo>
                  <a:lnTo>
                    <a:pt x="367034" y="17575"/>
                  </a:lnTo>
                  <a:lnTo>
                    <a:pt x="352352" y="18458"/>
                  </a:lnTo>
                  <a:lnTo>
                    <a:pt x="337866" y="19186"/>
                  </a:lnTo>
                  <a:lnTo>
                    <a:pt x="323520" y="19741"/>
                  </a:lnTo>
                  <a:lnTo>
                    <a:pt x="309271" y="20146"/>
                  </a:lnTo>
                  <a:lnTo>
                    <a:pt x="295090" y="20433"/>
                  </a:lnTo>
                  <a:lnTo>
                    <a:pt x="280956" y="20632"/>
                  </a:lnTo>
                  <a:lnTo>
                    <a:pt x="266849" y="20765"/>
                  </a:lnTo>
                  <a:lnTo>
                    <a:pt x="252595" y="20686"/>
                  </a:lnTo>
                  <a:lnTo>
                    <a:pt x="237880" y="20101"/>
                  </a:lnTo>
                  <a:lnTo>
                    <a:pt x="222573" y="18895"/>
                  </a:lnTo>
                  <a:lnTo>
                    <a:pt x="206870" y="17272"/>
                  </a:lnTo>
                  <a:lnTo>
                    <a:pt x="191175" y="15643"/>
                  </a:lnTo>
                  <a:lnTo>
                    <a:pt x="175728" y="14257"/>
                  </a:lnTo>
                  <a:lnTo>
                    <a:pt x="160593" y="13346"/>
                  </a:lnTo>
                  <a:lnTo>
                    <a:pt x="145745" y="13192"/>
                  </a:lnTo>
                  <a:lnTo>
                    <a:pt x="131132" y="13862"/>
                  </a:lnTo>
                  <a:lnTo>
                    <a:pt x="116860" y="14940"/>
                  </a:lnTo>
                  <a:lnTo>
                    <a:pt x="103190" y="15662"/>
                  </a:lnTo>
                  <a:lnTo>
                    <a:pt x="90213" y="15621"/>
                  </a:lnTo>
                  <a:lnTo>
                    <a:pt x="77871" y="14760"/>
                  </a:lnTo>
                  <a:lnTo>
                    <a:pt x="66042" y="13184"/>
                  </a:lnTo>
                  <a:lnTo>
                    <a:pt x="54609" y="11052"/>
                  </a:lnTo>
                  <a:lnTo>
                    <a:pt x="43729" y="8661"/>
                  </a:lnTo>
                  <a:lnTo>
                    <a:pt x="32652" y="6200"/>
                  </a:lnTo>
                  <a:lnTo>
                    <a:pt x="19284" y="34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179191" y="842279"/>
            <a:ext cx="2295214" cy="305328"/>
            <a:chOff x="1179191" y="842279"/>
            <a:chExt cx="2295214" cy="305328"/>
          </a:xfrm>
        </p:grpSpPr>
        <p:sp>
          <p:nvSpPr>
            <p:cNvPr id="85" name="Freeform 84"/>
            <p:cNvSpPr/>
            <p:nvPr/>
          </p:nvSpPr>
          <p:spPr>
            <a:xfrm>
              <a:off x="1274350" y="852808"/>
              <a:ext cx="10127" cy="294799"/>
            </a:xfrm>
            <a:custGeom>
              <a:avLst/>
              <a:gdLst/>
              <a:ahLst/>
              <a:cxnLst/>
              <a:rect l="0" t="0" r="0" b="0"/>
              <a:pathLst>
                <a:path w="10127" h="294799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54"/>
                  </a:lnTo>
                  <a:lnTo>
                    <a:pt x="2334" y="42695"/>
                  </a:lnTo>
                  <a:lnTo>
                    <a:pt x="1485" y="56823"/>
                  </a:lnTo>
                  <a:lnTo>
                    <a:pt x="888" y="71947"/>
                  </a:lnTo>
                  <a:lnTo>
                    <a:pt x="474" y="87809"/>
                  </a:lnTo>
                  <a:lnTo>
                    <a:pt x="189" y="104197"/>
                  </a:lnTo>
                  <a:lnTo>
                    <a:pt x="0" y="120950"/>
                  </a:lnTo>
                  <a:lnTo>
                    <a:pt x="42" y="137789"/>
                  </a:lnTo>
                  <a:lnTo>
                    <a:pt x="603" y="154327"/>
                  </a:lnTo>
                  <a:lnTo>
                    <a:pt x="1792" y="170378"/>
                  </a:lnTo>
                  <a:lnTo>
                    <a:pt x="3405" y="185937"/>
                  </a:lnTo>
                  <a:lnTo>
                    <a:pt x="5027" y="201079"/>
                  </a:lnTo>
                  <a:lnTo>
                    <a:pt x="6412" y="215888"/>
                  </a:lnTo>
                  <a:lnTo>
                    <a:pt x="7495" y="230231"/>
                  </a:lnTo>
                  <a:lnTo>
                    <a:pt x="8414" y="245365"/>
                  </a:lnTo>
                  <a:lnTo>
                    <a:pt x="9245" y="264860"/>
                  </a:lnTo>
                  <a:lnTo>
                    <a:pt x="1012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79191" y="95809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116" y="2866"/>
                  </a:lnTo>
                  <a:lnTo>
                    <a:pt x="161129" y="5008"/>
                  </a:lnTo>
                  <a:lnTo>
                    <a:pt x="151134" y="6612"/>
                  </a:lnTo>
                  <a:lnTo>
                    <a:pt x="140154" y="7792"/>
                  </a:lnTo>
                  <a:lnTo>
                    <a:pt x="128342" y="8641"/>
                  </a:lnTo>
                  <a:lnTo>
                    <a:pt x="115888" y="9243"/>
                  </a:lnTo>
                  <a:lnTo>
                    <a:pt x="103123" y="9830"/>
                  </a:lnTo>
                  <a:lnTo>
                    <a:pt x="90491" y="10762"/>
                  </a:lnTo>
                  <a:lnTo>
                    <a:pt x="78222" y="12205"/>
                  </a:lnTo>
                  <a:lnTo>
                    <a:pt x="66233" y="13997"/>
                  </a:lnTo>
                  <a:lnTo>
                    <a:pt x="52730" y="15926"/>
                  </a:lnTo>
                  <a:lnTo>
                    <a:pt x="33177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58176" y="842279"/>
              <a:ext cx="326384" cy="284459"/>
            </a:xfrm>
            <a:custGeom>
              <a:avLst/>
              <a:gdLst/>
              <a:ahLst/>
              <a:cxnLst/>
              <a:rect l="0" t="0" r="0" b="0"/>
              <a:pathLst>
                <a:path w="326384" h="284459">
                  <a:moveTo>
                    <a:pt x="0" y="0"/>
                  </a:moveTo>
                  <a:lnTo>
                    <a:pt x="5800" y="11735"/>
                  </a:lnTo>
                  <a:lnTo>
                    <a:pt x="10725" y="22864"/>
                  </a:lnTo>
                  <a:lnTo>
                    <a:pt x="15227" y="34463"/>
                  </a:lnTo>
                  <a:lnTo>
                    <a:pt x="19448" y="46624"/>
                  </a:lnTo>
                  <a:lnTo>
                    <a:pt x="23462" y="59284"/>
                  </a:lnTo>
                  <a:lnTo>
                    <a:pt x="27323" y="72344"/>
                  </a:lnTo>
                  <a:lnTo>
                    <a:pt x="31075" y="85869"/>
                  </a:lnTo>
                  <a:lnTo>
                    <a:pt x="34751" y="100083"/>
                  </a:lnTo>
                  <a:lnTo>
                    <a:pt x="38368" y="115046"/>
                  </a:lnTo>
                  <a:lnTo>
                    <a:pt x="41781" y="130518"/>
                  </a:lnTo>
                  <a:lnTo>
                    <a:pt x="44693" y="146057"/>
                  </a:lnTo>
                  <a:lnTo>
                    <a:pt x="46989" y="161393"/>
                  </a:lnTo>
                  <a:lnTo>
                    <a:pt x="48869" y="176285"/>
                  </a:lnTo>
                  <a:lnTo>
                    <a:pt x="50745" y="190438"/>
                  </a:lnTo>
                  <a:lnTo>
                    <a:pt x="52858" y="203775"/>
                  </a:lnTo>
                  <a:lnTo>
                    <a:pt x="55109" y="216545"/>
                  </a:lnTo>
                  <a:lnTo>
                    <a:pt x="57166" y="229201"/>
                  </a:lnTo>
                  <a:lnTo>
                    <a:pt x="58822" y="241946"/>
                  </a:lnTo>
                  <a:lnTo>
                    <a:pt x="59186" y="252309"/>
                  </a:lnTo>
                  <a:lnTo>
                    <a:pt x="57918" y="256515"/>
                  </a:lnTo>
                  <a:lnTo>
                    <a:pt x="56445" y="254717"/>
                  </a:lnTo>
                  <a:lnTo>
                    <a:pt x="55445" y="248768"/>
                  </a:lnTo>
                  <a:lnTo>
                    <a:pt x="55254" y="240470"/>
                  </a:lnTo>
                  <a:lnTo>
                    <a:pt x="55927" y="230974"/>
                  </a:lnTo>
                  <a:lnTo>
                    <a:pt x="57358" y="220898"/>
                  </a:lnTo>
                  <a:lnTo>
                    <a:pt x="59387" y="210553"/>
                  </a:lnTo>
                  <a:lnTo>
                    <a:pt x="61882" y="200106"/>
                  </a:lnTo>
                  <a:lnTo>
                    <a:pt x="65371" y="190282"/>
                  </a:lnTo>
                  <a:lnTo>
                    <a:pt x="70988" y="182341"/>
                  </a:lnTo>
                  <a:lnTo>
                    <a:pt x="79167" y="176819"/>
                  </a:lnTo>
                  <a:lnTo>
                    <a:pt x="89238" y="173755"/>
                  </a:lnTo>
                  <a:lnTo>
                    <a:pt x="99839" y="173052"/>
                  </a:lnTo>
                  <a:lnTo>
                    <a:pt x="110112" y="174398"/>
                  </a:lnTo>
                  <a:lnTo>
                    <a:pt x="119751" y="177537"/>
                  </a:lnTo>
                  <a:lnTo>
                    <a:pt x="128744" y="182367"/>
                  </a:lnTo>
                  <a:lnTo>
                    <a:pt x="137183" y="188687"/>
                  </a:lnTo>
                  <a:lnTo>
                    <a:pt x="144864" y="196366"/>
                  </a:lnTo>
                  <a:lnTo>
                    <a:pt x="151286" y="205422"/>
                  </a:lnTo>
                  <a:lnTo>
                    <a:pt x="156288" y="215710"/>
                  </a:lnTo>
                  <a:lnTo>
                    <a:pt x="160350" y="226018"/>
                  </a:lnTo>
                  <a:lnTo>
                    <a:pt x="165092" y="234093"/>
                  </a:lnTo>
                  <a:lnTo>
                    <a:pt x="171436" y="238808"/>
                  </a:lnTo>
                  <a:lnTo>
                    <a:pt x="178588" y="240551"/>
                  </a:lnTo>
                  <a:lnTo>
                    <a:pt x="186365" y="240275"/>
                  </a:lnTo>
                  <a:lnTo>
                    <a:pt x="194758" y="238750"/>
                  </a:lnTo>
                  <a:lnTo>
                    <a:pt x="203702" y="236470"/>
                  </a:lnTo>
                  <a:lnTo>
                    <a:pt x="213096" y="233738"/>
                  </a:lnTo>
                  <a:lnTo>
                    <a:pt x="222997" y="230893"/>
                  </a:lnTo>
                  <a:lnTo>
                    <a:pt x="233620" y="228347"/>
                  </a:lnTo>
                  <a:lnTo>
                    <a:pt x="245018" y="226286"/>
                  </a:lnTo>
                  <a:lnTo>
                    <a:pt x="256941" y="224390"/>
                  </a:lnTo>
                  <a:lnTo>
                    <a:pt x="268943" y="221968"/>
                  </a:lnTo>
                  <a:lnTo>
                    <a:pt x="280739" y="218656"/>
                  </a:lnTo>
                  <a:lnTo>
                    <a:pt x="291590" y="214107"/>
                  </a:lnTo>
                  <a:lnTo>
                    <a:pt x="300280" y="207837"/>
                  </a:lnTo>
                  <a:lnTo>
                    <a:pt x="306334" y="199769"/>
                  </a:lnTo>
                  <a:lnTo>
                    <a:pt x="309769" y="190452"/>
                  </a:lnTo>
                  <a:lnTo>
                    <a:pt x="310727" y="180829"/>
                  </a:lnTo>
                  <a:lnTo>
                    <a:pt x="309549" y="171485"/>
                  </a:lnTo>
                  <a:lnTo>
                    <a:pt x="306356" y="162945"/>
                  </a:lnTo>
                  <a:lnTo>
                    <a:pt x="300956" y="155822"/>
                  </a:lnTo>
                  <a:lnTo>
                    <a:pt x="293446" y="150307"/>
                  </a:lnTo>
                  <a:lnTo>
                    <a:pt x="284323" y="146572"/>
                  </a:lnTo>
                  <a:lnTo>
                    <a:pt x="274291" y="144949"/>
                  </a:lnTo>
                  <a:lnTo>
                    <a:pt x="263847" y="145409"/>
                  </a:lnTo>
                  <a:lnTo>
                    <a:pt x="253413" y="147648"/>
                  </a:lnTo>
                  <a:lnTo>
                    <a:pt x="243415" y="151275"/>
                  </a:lnTo>
                  <a:lnTo>
                    <a:pt x="234036" y="155940"/>
                  </a:lnTo>
                  <a:lnTo>
                    <a:pt x="225588" y="161679"/>
                  </a:lnTo>
                  <a:lnTo>
                    <a:pt x="218584" y="168887"/>
                  </a:lnTo>
                  <a:lnTo>
                    <a:pt x="213172" y="177657"/>
                  </a:lnTo>
                  <a:lnTo>
                    <a:pt x="209351" y="187647"/>
                  </a:lnTo>
                  <a:lnTo>
                    <a:pt x="207143" y="198270"/>
                  </a:lnTo>
                  <a:lnTo>
                    <a:pt x="206402" y="209119"/>
                  </a:lnTo>
                  <a:lnTo>
                    <a:pt x="207021" y="219996"/>
                  </a:lnTo>
                  <a:lnTo>
                    <a:pt x="209022" y="230825"/>
                  </a:lnTo>
                  <a:lnTo>
                    <a:pt x="212296" y="241579"/>
                  </a:lnTo>
                  <a:lnTo>
                    <a:pt x="216780" y="251935"/>
                  </a:lnTo>
                  <a:lnTo>
                    <a:pt x="222538" y="261290"/>
                  </a:lnTo>
                  <a:lnTo>
                    <a:pt x="229486" y="269389"/>
                  </a:lnTo>
                  <a:lnTo>
                    <a:pt x="237422" y="275981"/>
                  </a:lnTo>
                  <a:lnTo>
                    <a:pt x="246119" y="280660"/>
                  </a:lnTo>
                  <a:lnTo>
                    <a:pt x="255376" y="283398"/>
                  </a:lnTo>
                  <a:lnTo>
                    <a:pt x="265032" y="284458"/>
                  </a:lnTo>
                  <a:lnTo>
                    <a:pt x="274965" y="284197"/>
                  </a:lnTo>
                  <a:lnTo>
                    <a:pt x="285078" y="282958"/>
                  </a:lnTo>
                  <a:lnTo>
                    <a:pt x="294853" y="281172"/>
                  </a:lnTo>
                  <a:lnTo>
                    <a:pt x="304315" y="279184"/>
                  </a:lnTo>
                  <a:lnTo>
                    <a:pt x="314295" y="276825"/>
                  </a:lnTo>
                  <a:lnTo>
                    <a:pt x="32638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08511" y="944170"/>
              <a:ext cx="144181" cy="163581"/>
            </a:xfrm>
            <a:custGeom>
              <a:avLst/>
              <a:gdLst/>
              <a:ahLst/>
              <a:cxnLst/>
              <a:rect l="0" t="0" r="0" b="0"/>
              <a:pathLst>
                <a:path w="144181" h="163581">
                  <a:moveTo>
                    <a:pt x="123489" y="13923"/>
                  </a:moveTo>
                  <a:lnTo>
                    <a:pt x="114687" y="10989"/>
                  </a:lnTo>
                  <a:lnTo>
                    <a:pt x="106341" y="8207"/>
                  </a:lnTo>
                  <a:lnTo>
                    <a:pt x="97642" y="5316"/>
                  </a:lnTo>
                  <a:lnTo>
                    <a:pt x="88521" y="2622"/>
                  </a:lnTo>
                  <a:lnTo>
                    <a:pt x="79026" y="753"/>
                  </a:lnTo>
                  <a:lnTo>
                    <a:pt x="69234" y="0"/>
                  </a:lnTo>
                  <a:lnTo>
                    <a:pt x="59220" y="486"/>
                  </a:lnTo>
                  <a:lnTo>
                    <a:pt x="49046" y="2336"/>
                  </a:lnTo>
                  <a:lnTo>
                    <a:pt x="38769" y="5477"/>
                  </a:lnTo>
                  <a:lnTo>
                    <a:pt x="28750" y="9858"/>
                  </a:lnTo>
                  <a:lnTo>
                    <a:pt x="19629" y="15539"/>
                  </a:lnTo>
                  <a:lnTo>
                    <a:pt x="11696" y="22427"/>
                  </a:lnTo>
                  <a:lnTo>
                    <a:pt x="5387" y="30152"/>
                  </a:lnTo>
                  <a:lnTo>
                    <a:pt x="1430" y="38174"/>
                  </a:lnTo>
                  <a:lnTo>
                    <a:pt x="0" y="46155"/>
                  </a:lnTo>
                  <a:lnTo>
                    <a:pt x="973" y="53800"/>
                  </a:lnTo>
                  <a:lnTo>
                    <a:pt x="4201" y="60780"/>
                  </a:lnTo>
                  <a:lnTo>
                    <a:pt x="9373" y="66983"/>
                  </a:lnTo>
                  <a:lnTo>
                    <a:pt x="16249" y="72147"/>
                  </a:lnTo>
                  <a:lnTo>
                    <a:pt x="24750" y="75793"/>
                  </a:lnTo>
                  <a:lnTo>
                    <a:pt x="34681" y="77810"/>
                  </a:lnTo>
                  <a:lnTo>
                    <a:pt x="45600" y="78708"/>
                  </a:lnTo>
                  <a:lnTo>
                    <a:pt x="56921" y="79396"/>
                  </a:lnTo>
                  <a:lnTo>
                    <a:pt x="68274" y="80423"/>
                  </a:lnTo>
                  <a:lnTo>
                    <a:pt x="79506" y="81965"/>
                  </a:lnTo>
                  <a:lnTo>
                    <a:pt x="90581" y="84005"/>
                  </a:lnTo>
                  <a:lnTo>
                    <a:pt x="101504" y="86466"/>
                  </a:lnTo>
                  <a:lnTo>
                    <a:pt x="111974" y="89577"/>
                  </a:lnTo>
                  <a:lnTo>
                    <a:pt x="121407" y="93869"/>
                  </a:lnTo>
                  <a:lnTo>
                    <a:pt x="129559" y="99536"/>
                  </a:lnTo>
                  <a:lnTo>
                    <a:pt x="136186" y="106630"/>
                  </a:lnTo>
                  <a:lnTo>
                    <a:pt x="140889" y="115219"/>
                  </a:lnTo>
                  <a:lnTo>
                    <a:pt x="143629" y="125166"/>
                  </a:lnTo>
                  <a:lnTo>
                    <a:pt x="144180" y="135573"/>
                  </a:lnTo>
                  <a:lnTo>
                    <a:pt x="141981" y="144946"/>
                  </a:lnTo>
                  <a:lnTo>
                    <a:pt x="136987" y="152529"/>
                  </a:lnTo>
                  <a:lnTo>
                    <a:pt x="129738" y="158106"/>
                  </a:lnTo>
                  <a:lnTo>
                    <a:pt x="121054" y="161639"/>
                  </a:lnTo>
                  <a:lnTo>
                    <a:pt x="111553" y="163346"/>
                  </a:lnTo>
                  <a:lnTo>
                    <a:pt x="101602" y="163580"/>
                  </a:lnTo>
                  <a:lnTo>
                    <a:pt x="91404" y="162698"/>
                  </a:lnTo>
                  <a:lnTo>
                    <a:pt x="81069" y="161001"/>
                  </a:lnTo>
                  <a:lnTo>
                    <a:pt x="70655" y="158562"/>
                  </a:lnTo>
                  <a:lnTo>
                    <a:pt x="60197" y="155250"/>
                  </a:lnTo>
                  <a:lnTo>
                    <a:pt x="49725" y="151068"/>
                  </a:lnTo>
                  <a:lnTo>
                    <a:pt x="39706" y="146443"/>
                  </a:lnTo>
                  <a:lnTo>
                    <a:pt x="30052" y="141692"/>
                  </a:lnTo>
                  <a:lnTo>
                    <a:pt x="19915" y="136398"/>
                  </a:lnTo>
                  <a:lnTo>
                    <a:pt x="7675" y="129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05616" y="981422"/>
              <a:ext cx="168540" cy="121515"/>
            </a:xfrm>
            <a:custGeom>
              <a:avLst/>
              <a:gdLst/>
              <a:ahLst/>
              <a:cxnLst/>
              <a:rect l="0" t="0" r="0" b="0"/>
              <a:pathLst>
                <a:path w="168540" h="121515">
                  <a:moveTo>
                    <a:pt x="94839" y="71427"/>
                  </a:moveTo>
                  <a:lnTo>
                    <a:pt x="97639" y="62626"/>
                  </a:lnTo>
                  <a:lnTo>
                    <a:pt x="99141" y="54279"/>
                  </a:lnTo>
                  <a:lnTo>
                    <a:pt x="99439" y="45585"/>
                  </a:lnTo>
                  <a:lnTo>
                    <a:pt x="98414" y="36637"/>
                  </a:lnTo>
                  <a:lnTo>
                    <a:pt x="95649" y="27790"/>
                  </a:lnTo>
                  <a:lnTo>
                    <a:pt x="91074" y="19265"/>
                  </a:lnTo>
                  <a:lnTo>
                    <a:pt x="84913" y="11595"/>
                  </a:lnTo>
                  <a:lnTo>
                    <a:pt x="77498" y="5663"/>
                  </a:lnTo>
                  <a:lnTo>
                    <a:pt x="69148" y="1797"/>
                  </a:lnTo>
                  <a:lnTo>
                    <a:pt x="60291" y="0"/>
                  </a:lnTo>
                  <a:lnTo>
                    <a:pt x="51434" y="225"/>
                  </a:lnTo>
                  <a:lnTo>
                    <a:pt x="42858" y="2231"/>
                  </a:lnTo>
                  <a:lnTo>
                    <a:pt x="34796" y="5829"/>
                  </a:lnTo>
                  <a:lnTo>
                    <a:pt x="27528" y="10977"/>
                  </a:lnTo>
                  <a:lnTo>
                    <a:pt x="21120" y="17507"/>
                  </a:lnTo>
                  <a:lnTo>
                    <a:pt x="15477" y="25160"/>
                  </a:lnTo>
                  <a:lnTo>
                    <a:pt x="10444" y="33667"/>
                  </a:lnTo>
                  <a:lnTo>
                    <a:pt x="5883" y="42795"/>
                  </a:lnTo>
                  <a:lnTo>
                    <a:pt x="2157" y="52364"/>
                  </a:lnTo>
                  <a:lnTo>
                    <a:pt x="91" y="62240"/>
                  </a:lnTo>
                  <a:lnTo>
                    <a:pt x="0" y="72323"/>
                  </a:lnTo>
                  <a:lnTo>
                    <a:pt x="1737" y="82382"/>
                  </a:lnTo>
                  <a:lnTo>
                    <a:pt x="4962" y="92062"/>
                  </a:lnTo>
                  <a:lnTo>
                    <a:pt x="9321" y="101190"/>
                  </a:lnTo>
                  <a:lnTo>
                    <a:pt x="14670" y="109285"/>
                  </a:lnTo>
                  <a:lnTo>
                    <a:pt x="21075" y="115512"/>
                  </a:lnTo>
                  <a:lnTo>
                    <a:pt x="28486" y="119580"/>
                  </a:lnTo>
                  <a:lnTo>
                    <a:pt x="36578" y="121514"/>
                  </a:lnTo>
                  <a:lnTo>
                    <a:pt x="44855" y="121382"/>
                  </a:lnTo>
                  <a:lnTo>
                    <a:pt x="53010" y="119439"/>
                  </a:lnTo>
                  <a:lnTo>
                    <a:pt x="60773" y="115883"/>
                  </a:lnTo>
                  <a:lnTo>
                    <a:pt x="67834" y="110764"/>
                  </a:lnTo>
                  <a:lnTo>
                    <a:pt x="74115" y="104287"/>
                  </a:lnTo>
                  <a:lnTo>
                    <a:pt x="80253" y="97985"/>
                  </a:lnTo>
                  <a:lnTo>
                    <a:pt x="87156" y="95159"/>
                  </a:lnTo>
                  <a:lnTo>
                    <a:pt x="94413" y="96808"/>
                  </a:lnTo>
                  <a:lnTo>
                    <a:pt x="101268" y="100857"/>
                  </a:lnTo>
                  <a:lnTo>
                    <a:pt x="107979" y="105599"/>
                  </a:lnTo>
                  <a:lnTo>
                    <a:pt x="115093" y="109577"/>
                  </a:lnTo>
                  <a:lnTo>
                    <a:pt x="122859" y="112131"/>
                  </a:lnTo>
                  <a:lnTo>
                    <a:pt x="131023" y="112988"/>
                  </a:lnTo>
                  <a:lnTo>
                    <a:pt x="139860" y="111809"/>
                  </a:lnTo>
                  <a:lnTo>
                    <a:pt x="151270" y="106246"/>
                  </a:lnTo>
                  <a:lnTo>
                    <a:pt x="168539" y="92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84683" y="968077"/>
              <a:ext cx="326385" cy="125558"/>
            </a:xfrm>
            <a:custGeom>
              <a:avLst/>
              <a:gdLst/>
              <a:ahLst/>
              <a:cxnLst/>
              <a:rect l="0" t="0" r="0" b="0"/>
              <a:pathLst>
                <a:path w="326385" h="125558">
                  <a:moveTo>
                    <a:pt x="0" y="42658"/>
                  </a:moveTo>
                  <a:lnTo>
                    <a:pt x="0" y="54393"/>
                  </a:lnTo>
                  <a:lnTo>
                    <a:pt x="0" y="65522"/>
                  </a:lnTo>
                  <a:lnTo>
                    <a:pt x="0" y="77030"/>
                  </a:lnTo>
                  <a:lnTo>
                    <a:pt x="0" y="85830"/>
                  </a:lnTo>
                  <a:lnTo>
                    <a:pt x="0" y="87833"/>
                  </a:lnTo>
                  <a:lnTo>
                    <a:pt x="0" y="84109"/>
                  </a:lnTo>
                  <a:lnTo>
                    <a:pt x="10" y="76591"/>
                  </a:lnTo>
                  <a:lnTo>
                    <a:pt x="355" y="66855"/>
                  </a:lnTo>
                  <a:lnTo>
                    <a:pt x="1652" y="56103"/>
                  </a:lnTo>
                  <a:lnTo>
                    <a:pt x="4163" y="45037"/>
                  </a:lnTo>
                  <a:lnTo>
                    <a:pt x="7987" y="34620"/>
                  </a:lnTo>
                  <a:lnTo>
                    <a:pt x="13228" y="26194"/>
                  </a:lnTo>
                  <a:lnTo>
                    <a:pt x="19785" y="20308"/>
                  </a:lnTo>
                  <a:lnTo>
                    <a:pt x="27101" y="17149"/>
                  </a:lnTo>
                  <a:lnTo>
                    <a:pt x="34310" y="16905"/>
                  </a:lnTo>
                  <a:lnTo>
                    <a:pt x="40927" y="19368"/>
                  </a:lnTo>
                  <a:lnTo>
                    <a:pt x="46841" y="24069"/>
                  </a:lnTo>
                  <a:lnTo>
                    <a:pt x="52121" y="30486"/>
                  </a:lnTo>
                  <a:lnTo>
                    <a:pt x="56908" y="38128"/>
                  </a:lnTo>
                  <a:lnTo>
                    <a:pt x="61844" y="45398"/>
                  </a:lnTo>
                  <a:lnTo>
                    <a:pt x="67789" y="48844"/>
                  </a:lnTo>
                  <a:lnTo>
                    <a:pt x="74364" y="47117"/>
                  </a:lnTo>
                  <a:lnTo>
                    <a:pt x="80793" y="42181"/>
                  </a:lnTo>
                  <a:lnTo>
                    <a:pt x="87419" y="36004"/>
                  </a:lnTo>
                  <a:lnTo>
                    <a:pt x="95027" y="30509"/>
                  </a:lnTo>
                  <a:lnTo>
                    <a:pt x="103945" y="26639"/>
                  </a:lnTo>
                  <a:lnTo>
                    <a:pt x="113471" y="25023"/>
                  </a:lnTo>
                  <a:lnTo>
                    <a:pt x="122157" y="26357"/>
                  </a:lnTo>
                  <a:lnTo>
                    <a:pt x="129243" y="30700"/>
                  </a:lnTo>
                  <a:lnTo>
                    <a:pt x="134804" y="37648"/>
                  </a:lnTo>
                  <a:lnTo>
                    <a:pt x="139381" y="46645"/>
                  </a:lnTo>
                  <a:lnTo>
                    <a:pt x="143424" y="57138"/>
                  </a:lnTo>
                  <a:lnTo>
                    <a:pt x="147385" y="67713"/>
                  </a:lnTo>
                  <a:lnTo>
                    <a:pt x="152514" y="76044"/>
                  </a:lnTo>
                  <a:lnTo>
                    <a:pt x="159410" y="80977"/>
                  </a:lnTo>
                  <a:lnTo>
                    <a:pt x="167030" y="82876"/>
                  </a:lnTo>
                  <a:lnTo>
                    <a:pt x="175143" y="82702"/>
                  </a:lnTo>
                  <a:lnTo>
                    <a:pt x="183766" y="81243"/>
                  </a:lnTo>
                  <a:lnTo>
                    <a:pt x="192864" y="79007"/>
                  </a:lnTo>
                  <a:lnTo>
                    <a:pt x="202361" y="76297"/>
                  </a:lnTo>
                  <a:lnTo>
                    <a:pt x="212331" y="73297"/>
                  </a:lnTo>
                  <a:lnTo>
                    <a:pt x="223000" y="70115"/>
                  </a:lnTo>
                  <a:lnTo>
                    <a:pt x="234424" y="66813"/>
                  </a:lnTo>
                  <a:lnTo>
                    <a:pt x="246195" y="63269"/>
                  </a:lnTo>
                  <a:lnTo>
                    <a:pt x="257562" y="59202"/>
                  </a:lnTo>
                  <a:lnTo>
                    <a:pt x="268119" y="54495"/>
                  </a:lnTo>
                  <a:lnTo>
                    <a:pt x="277323" y="49027"/>
                  </a:lnTo>
                  <a:lnTo>
                    <a:pt x="284369" y="42599"/>
                  </a:lnTo>
                  <a:lnTo>
                    <a:pt x="289018" y="35206"/>
                  </a:lnTo>
                  <a:lnTo>
                    <a:pt x="291189" y="27310"/>
                  </a:lnTo>
                  <a:lnTo>
                    <a:pt x="290692" y="19704"/>
                  </a:lnTo>
                  <a:lnTo>
                    <a:pt x="287688" y="12825"/>
                  </a:lnTo>
                  <a:lnTo>
                    <a:pt x="282438" y="7074"/>
                  </a:lnTo>
                  <a:lnTo>
                    <a:pt x="275111" y="2968"/>
                  </a:lnTo>
                  <a:lnTo>
                    <a:pt x="266008" y="624"/>
                  </a:lnTo>
                  <a:lnTo>
                    <a:pt x="255662" y="0"/>
                  </a:lnTo>
                  <a:lnTo>
                    <a:pt x="244734" y="1085"/>
                  </a:lnTo>
                  <a:lnTo>
                    <a:pt x="233663" y="3710"/>
                  </a:lnTo>
                  <a:lnTo>
                    <a:pt x="223130" y="7909"/>
                  </a:lnTo>
                  <a:lnTo>
                    <a:pt x="214122" y="14000"/>
                  </a:lnTo>
                  <a:lnTo>
                    <a:pt x="207037" y="21981"/>
                  </a:lnTo>
                  <a:lnTo>
                    <a:pt x="201924" y="31424"/>
                  </a:lnTo>
                  <a:lnTo>
                    <a:pt x="198769" y="41671"/>
                  </a:lnTo>
                  <a:lnTo>
                    <a:pt x="197352" y="52259"/>
                  </a:lnTo>
                  <a:lnTo>
                    <a:pt x="197499" y="62790"/>
                  </a:lnTo>
                  <a:lnTo>
                    <a:pt x="199175" y="72854"/>
                  </a:lnTo>
                  <a:lnTo>
                    <a:pt x="202227" y="82285"/>
                  </a:lnTo>
                  <a:lnTo>
                    <a:pt x="206561" y="91108"/>
                  </a:lnTo>
                  <a:lnTo>
                    <a:pt x="212217" y="99428"/>
                  </a:lnTo>
                  <a:lnTo>
                    <a:pt x="219101" y="107350"/>
                  </a:lnTo>
                  <a:lnTo>
                    <a:pt x="227164" y="114485"/>
                  </a:lnTo>
                  <a:lnTo>
                    <a:pt x="236479" y="119995"/>
                  </a:lnTo>
                  <a:lnTo>
                    <a:pt x="246964" y="123550"/>
                  </a:lnTo>
                  <a:lnTo>
                    <a:pt x="258259" y="125292"/>
                  </a:lnTo>
                  <a:lnTo>
                    <a:pt x="269832" y="125557"/>
                  </a:lnTo>
                  <a:lnTo>
                    <a:pt x="281340" y="124703"/>
                  </a:lnTo>
                  <a:lnTo>
                    <a:pt x="292207" y="123192"/>
                  </a:lnTo>
                  <a:lnTo>
                    <a:pt x="302594" y="121425"/>
                  </a:lnTo>
                  <a:lnTo>
                    <a:pt x="313410" y="119253"/>
                  </a:lnTo>
                  <a:lnTo>
                    <a:pt x="326384" y="116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35193" y="900348"/>
              <a:ext cx="113249" cy="162534"/>
            </a:xfrm>
            <a:custGeom>
              <a:avLst/>
              <a:gdLst/>
              <a:ahLst/>
              <a:cxnLst/>
              <a:rect l="0" t="0" r="0" b="0"/>
              <a:pathLst>
                <a:path w="113249" h="162534">
                  <a:moveTo>
                    <a:pt x="91729" y="15631"/>
                  </a:moveTo>
                  <a:lnTo>
                    <a:pt x="85727" y="9897"/>
                  </a:lnTo>
                  <a:lnTo>
                    <a:pt x="78882" y="5613"/>
                  </a:lnTo>
                  <a:lnTo>
                    <a:pt x="70494" y="2416"/>
                  </a:lnTo>
                  <a:lnTo>
                    <a:pt x="60867" y="401"/>
                  </a:lnTo>
                  <a:lnTo>
                    <a:pt x="50553" y="0"/>
                  </a:lnTo>
                  <a:lnTo>
                    <a:pt x="39954" y="1316"/>
                  </a:lnTo>
                  <a:lnTo>
                    <a:pt x="29602" y="4312"/>
                  </a:lnTo>
                  <a:lnTo>
                    <a:pt x="20198" y="8985"/>
                  </a:lnTo>
                  <a:lnTo>
                    <a:pt x="12046" y="15159"/>
                  </a:lnTo>
                  <a:lnTo>
                    <a:pt x="5577" y="22386"/>
                  </a:lnTo>
                  <a:lnTo>
                    <a:pt x="1506" y="30067"/>
                  </a:lnTo>
                  <a:lnTo>
                    <a:pt x="0" y="37810"/>
                  </a:lnTo>
                  <a:lnTo>
                    <a:pt x="1091" y="45125"/>
                  </a:lnTo>
                  <a:lnTo>
                    <a:pt x="4930" y="51351"/>
                  </a:lnTo>
                  <a:lnTo>
                    <a:pt x="11325" y="56237"/>
                  </a:lnTo>
                  <a:lnTo>
                    <a:pt x="19837" y="59873"/>
                  </a:lnTo>
                  <a:lnTo>
                    <a:pt x="29974" y="62487"/>
                  </a:lnTo>
                  <a:lnTo>
                    <a:pt x="41295" y="64333"/>
                  </a:lnTo>
                  <a:lnTo>
                    <a:pt x="53130" y="65950"/>
                  </a:lnTo>
                  <a:lnTo>
                    <a:pt x="64606" y="68117"/>
                  </a:lnTo>
                  <a:lnTo>
                    <a:pt x="75277" y="71220"/>
                  </a:lnTo>
                  <a:lnTo>
                    <a:pt x="84915" y="75444"/>
                  </a:lnTo>
                  <a:lnTo>
                    <a:pt x="93324" y="80954"/>
                  </a:lnTo>
                  <a:lnTo>
                    <a:pt x="100527" y="87705"/>
                  </a:lnTo>
                  <a:lnTo>
                    <a:pt x="106384" y="95661"/>
                  </a:lnTo>
                  <a:lnTo>
                    <a:pt x="110503" y="104896"/>
                  </a:lnTo>
                  <a:lnTo>
                    <a:pt x="112823" y="115314"/>
                  </a:lnTo>
                  <a:lnTo>
                    <a:pt x="113248" y="126223"/>
                  </a:lnTo>
                  <a:lnTo>
                    <a:pt x="111488" y="136471"/>
                  </a:lnTo>
                  <a:lnTo>
                    <a:pt x="107600" y="145459"/>
                  </a:lnTo>
                  <a:lnTo>
                    <a:pt x="101906" y="152795"/>
                  </a:lnTo>
                  <a:lnTo>
                    <a:pt x="94804" y="158048"/>
                  </a:lnTo>
                  <a:lnTo>
                    <a:pt x="86666" y="161206"/>
                  </a:lnTo>
                  <a:lnTo>
                    <a:pt x="77860" y="162533"/>
                  </a:lnTo>
                  <a:lnTo>
                    <a:pt x="67681" y="162400"/>
                  </a:lnTo>
                  <a:lnTo>
                    <a:pt x="53007" y="159677"/>
                  </a:lnTo>
                  <a:lnTo>
                    <a:pt x="28558" y="152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38123" y="968621"/>
              <a:ext cx="4613" cy="94758"/>
            </a:xfrm>
            <a:custGeom>
              <a:avLst/>
              <a:gdLst/>
              <a:ahLst/>
              <a:cxnLst/>
              <a:rect l="0" t="0" r="0" b="0"/>
              <a:pathLst>
                <a:path w="4613" h="94758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47"/>
                  </a:lnTo>
                  <a:lnTo>
                    <a:pt x="512" y="35088"/>
                  </a:lnTo>
                  <a:lnTo>
                    <a:pt x="1384" y="46279"/>
                  </a:lnTo>
                  <a:lnTo>
                    <a:pt x="2691" y="63761"/>
                  </a:lnTo>
                  <a:lnTo>
                    <a:pt x="4612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63792" y="873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26964" y="912973"/>
              <a:ext cx="115814" cy="145741"/>
            </a:xfrm>
            <a:custGeom>
              <a:avLst/>
              <a:gdLst/>
              <a:ahLst/>
              <a:cxnLst/>
              <a:rect l="0" t="0" r="0" b="0"/>
              <a:pathLst>
                <a:path w="115814" h="145741">
                  <a:moveTo>
                    <a:pt x="0" y="24063"/>
                  </a:moveTo>
                  <a:lnTo>
                    <a:pt x="8801" y="21129"/>
                  </a:lnTo>
                  <a:lnTo>
                    <a:pt x="17148" y="18347"/>
                  </a:lnTo>
                  <a:lnTo>
                    <a:pt x="25847" y="15447"/>
                  </a:lnTo>
                  <a:lnTo>
                    <a:pt x="34967" y="12407"/>
                  </a:lnTo>
                  <a:lnTo>
                    <a:pt x="44462" y="9242"/>
                  </a:lnTo>
                  <a:lnTo>
                    <a:pt x="54255" y="5987"/>
                  </a:lnTo>
                  <a:lnTo>
                    <a:pt x="64269" y="2995"/>
                  </a:lnTo>
                  <a:lnTo>
                    <a:pt x="74442" y="900"/>
                  </a:lnTo>
                  <a:lnTo>
                    <a:pt x="84697" y="0"/>
                  </a:lnTo>
                  <a:lnTo>
                    <a:pt x="93841" y="1015"/>
                  </a:lnTo>
                  <a:lnTo>
                    <a:pt x="99553" y="4314"/>
                  </a:lnTo>
                  <a:lnTo>
                    <a:pt x="101099" y="8849"/>
                  </a:lnTo>
                  <a:lnTo>
                    <a:pt x="99492" y="14101"/>
                  </a:lnTo>
                  <a:lnTo>
                    <a:pt x="95848" y="19859"/>
                  </a:lnTo>
                  <a:lnTo>
                    <a:pt x="90946" y="25990"/>
                  </a:lnTo>
                  <a:lnTo>
                    <a:pt x="85268" y="32392"/>
                  </a:lnTo>
                  <a:lnTo>
                    <a:pt x="79107" y="38991"/>
                  </a:lnTo>
                  <a:lnTo>
                    <a:pt x="72643" y="45894"/>
                  </a:lnTo>
                  <a:lnTo>
                    <a:pt x="65984" y="53365"/>
                  </a:lnTo>
                  <a:lnTo>
                    <a:pt x="59201" y="61501"/>
                  </a:lnTo>
                  <a:lnTo>
                    <a:pt x="52338" y="70084"/>
                  </a:lnTo>
                  <a:lnTo>
                    <a:pt x="45422" y="78691"/>
                  </a:lnTo>
                  <a:lnTo>
                    <a:pt x="38484" y="87082"/>
                  </a:lnTo>
                  <a:lnTo>
                    <a:pt x="32028" y="95513"/>
                  </a:lnTo>
                  <a:lnTo>
                    <a:pt x="26984" y="104619"/>
                  </a:lnTo>
                  <a:lnTo>
                    <a:pt x="23754" y="114688"/>
                  </a:lnTo>
                  <a:lnTo>
                    <a:pt x="22570" y="124891"/>
                  </a:lnTo>
                  <a:lnTo>
                    <a:pt x="23746" y="133535"/>
                  </a:lnTo>
                  <a:lnTo>
                    <a:pt x="27208" y="139788"/>
                  </a:lnTo>
                  <a:lnTo>
                    <a:pt x="32599" y="143643"/>
                  </a:lnTo>
                  <a:lnTo>
                    <a:pt x="39489" y="145475"/>
                  </a:lnTo>
                  <a:lnTo>
                    <a:pt x="47485" y="145740"/>
                  </a:lnTo>
                  <a:lnTo>
                    <a:pt x="56274" y="144852"/>
                  </a:lnTo>
                  <a:lnTo>
                    <a:pt x="65617" y="143143"/>
                  </a:lnTo>
                  <a:lnTo>
                    <a:pt x="75328" y="140859"/>
                  </a:lnTo>
                  <a:lnTo>
                    <a:pt x="84833" y="138140"/>
                  </a:lnTo>
                  <a:lnTo>
                    <a:pt x="94083" y="134664"/>
                  </a:lnTo>
                  <a:lnTo>
                    <a:pt x="103891" y="129014"/>
                  </a:lnTo>
                  <a:lnTo>
                    <a:pt x="115813" y="118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75527" y="890098"/>
              <a:ext cx="198878" cy="170467"/>
            </a:xfrm>
            <a:custGeom>
              <a:avLst/>
              <a:gdLst/>
              <a:ahLst/>
              <a:cxnLst/>
              <a:rect l="0" t="0" r="0" b="0"/>
              <a:pathLst>
                <a:path w="198878" h="170467">
                  <a:moveTo>
                    <a:pt x="40949" y="89052"/>
                  </a:moveTo>
                  <a:lnTo>
                    <a:pt x="49818" y="83251"/>
                  </a:lnTo>
                  <a:lnTo>
                    <a:pt x="58804" y="78327"/>
                  </a:lnTo>
                  <a:lnTo>
                    <a:pt x="68790" y="73820"/>
                  </a:lnTo>
                  <a:lnTo>
                    <a:pt x="79425" y="69426"/>
                  </a:lnTo>
                  <a:lnTo>
                    <a:pt x="89940" y="64764"/>
                  </a:lnTo>
                  <a:lnTo>
                    <a:pt x="99879" y="59645"/>
                  </a:lnTo>
                  <a:lnTo>
                    <a:pt x="108647" y="53894"/>
                  </a:lnTo>
                  <a:lnTo>
                    <a:pt x="115390" y="47274"/>
                  </a:lnTo>
                  <a:lnTo>
                    <a:pt x="119831" y="39752"/>
                  </a:lnTo>
                  <a:lnTo>
                    <a:pt x="121860" y="31768"/>
                  </a:lnTo>
                  <a:lnTo>
                    <a:pt x="121267" y="24103"/>
                  </a:lnTo>
                  <a:lnTo>
                    <a:pt x="118199" y="17180"/>
                  </a:lnTo>
                  <a:lnTo>
                    <a:pt x="112905" y="11230"/>
                  </a:lnTo>
                  <a:lnTo>
                    <a:pt x="105549" y="6458"/>
                  </a:lnTo>
                  <a:lnTo>
                    <a:pt x="96430" y="2853"/>
                  </a:lnTo>
                  <a:lnTo>
                    <a:pt x="86244" y="568"/>
                  </a:lnTo>
                  <a:lnTo>
                    <a:pt x="75956" y="0"/>
                  </a:lnTo>
                  <a:lnTo>
                    <a:pt x="66119" y="1214"/>
                  </a:lnTo>
                  <a:lnTo>
                    <a:pt x="56889" y="4145"/>
                  </a:lnTo>
                  <a:lnTo>
                    <a:pt x="48230" y="8778"/>
                  </a:lnTo>
                  <a:lnTo>
                    <a:pt x="40034" y="14931"/>
                  </a:lnTo>
                  <a:lnTo>
                    <a:pt x="32191" y="22316"/>
                  </a:lnTo>
                  <a:lnTo>
                    <a:pt x="24601" y="30634"/>
                  </a:lnTo>
                  <a:lnTo>
                    <a:pt x="17206" y="39638"/>
                  </a:lnTo>
                  <a:lnTo>
                    <a:pt x="10440" y="49291"/>
                  </a:lnTo>
                  <a:lnTo>
                    <a:pt x="5187" y="59756"/>
                  </a:lnTo>
                  <a:lnTo>
                    <a:pt x="1808" y="71052"/>
                  </a:lnTo>
                  <a:lnTo>
                    <a:pt x="184" y="82909"/>
                  </a:lnTo>
                  <a:lnTo>
                    <a:pt x="0" y="94868"/>
                  </a:lnTo>
                  <a:lnTo>
                    <a:pt x="918" y="106648"/>
                  </a:lnTo>
                  <a:lnTo>
                    <a:pt x="2802" y="117999"/>
                  </a:lnTo>
                  <a:lnTo>
                    <a:pt x="5729" y="128622"/>
                  </a:lnTo>
                  <a:lnTo>
                    <a:pt x="9663" y="138422"/>
                  </a:lnTo>
                  <a:lnTo>
                    <a:pt x="14778" y="147155"/>
                  </a:lnTo>
                  <a:lnTo>
                    <a:pt x="21500" y="154351"/>
                  </a:lnTo>
                  <a:lnTo>
                    <a:pt x="29915" y="159895"/>
                  </a:lnTo>
                  <a:lnTo>
                    <a:pt x="39822" y="163975"/>
                  </a:lnTo>
                  <a:lnTo>
                    <a:pt x="50914" y="166888"/>
                  </a:lnTo>
                  <a:lnTo>
                    <a:pt x="62888" y="168921"/>
                  </a:lnTo>
                  <a:lnTo>
                    <a:pt x="75334" y="170154"/>
                  </a:lnTo>
                  <a:lnTo>
                    <a:pt x="87754" y="170466"/>
                  </a:lnTo>
                  <a:lnTo>
                    <a:pt x="99881" y="169864"/>
                  </a:lnTo>
                  <a:lnTo>
                    <a:pt x="111649" y="168479"/>
                  </a:lnTo>
                  <a:lnTo>
                    <a:pt x="123092" y="166478"/>
                  </a:lnTo>
                  <a:lnTo>
                    <a:pt x="134268" y="164021"/>
                  </a:lnTo>
                  <a:lnTo>
                    <a:pt x="145176" y="161196"/>
                  </a:lnTo>
                  <a:lnTo>
                    <a:pt x="157019" y="157644"/>
                  </a:lnTo>
                  <a:lnTo>
                    <a:pt x="173076" y="151937"/>
                  </a:lnTo>
                  <a:lnTo>
                    <a:pt x="198877" y="141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394393" y="305326"/>
            <a:ext cx="1636506" cy="265397"/>
            <a:chOff x="8394393" y="305326"/>
            <a:chExt cx="1636506" cy="265397"/>
          </a:xfrm>
        </p:grpSpPr>
        <p:sp>
          <p:nvSpPr>
            <p:cNvPr id="97" name="Freeform 96"/>
            <p:cNvSpPr/>
            <p:nvPr/>
          </p:nvSpPr>
          <p:spPr>
            <a:xfrm>
              <a:off x="8394393" y="455423"/>
              <a:ext cx="1636506" cy="115300"/>
            </a:xfrm>
            <a:custGeom>
              <a:avLst/>
              <a:gdLst/>
              <a:ahLst/>
              <a:cxnLst/>
              <a:rect l="0" t="0" r="0" b="0"/>
              <a:pathLst>
                <a:path w="1636506" h="115300">
                  <a:moveTo>
                    <a:pt x="175804" y="18359"/>
                  </a:moveTo>
                  <a:lnTo>
                    <a:pt x="184672" y="15492"/>
                  </a:lnTo>
                  <a:lnTo>
                    <a:pt x="193659" y="13350"/>
                  </a:lnTo>
                  <a:lnTo>
                    <a:pt x="203655" y="11752"/>
                  </a:lnTo>
                  <a:lnTo>
                    <a:pt x="214635" y="10744"/>
                  </a:lnTo>
                  <a:lnTo>
                    <a:pt x="226446" y="10544"/>
                  </a:lnTo>
                  <a:lnTo>
                    <a:pt x="238909" y="11195"/>
                  </a:lnTo>
                  <a:lnTo>
                    <a:pt x="252019" y="12433"/>
                  </a:lnTo>
                  <a:lnTo>
                    <a:pt x="265949" y="13797"/>
                  </a:lnTo>
                  <a:lnTo>
                    <a:pt x="280715" y="15011"/>
                  </a:lnTo>
                  <a:lnTo>
                    <a:pt x="295883" y="16146"/>
                  </a:lnTo>
                  <a:lnTo>
                    <a:pt x="310685" y="17514"/>
                  </a:lnTo>
                  <a:lnTo>
                    <a:pt x="324732" y="19286"/>
                  </a:lnTo>
                  <a:lnTo>
                    <a:pt x="338622" y="21477"/>
                  </a:lnTo>
                  <a:lnTo>
                    <a:pt x="353693" y="24026"/>
                  </a:lnTo>
                  <a:lnTo>
                    <a:pt x="370619" y="26856"/>
                  </a:lnTo>
                  <a:lnTo>
                    <a:pt x="389413" y="29892"/>
                  </a:lnTo>
                  <a:lnTo>
                    <a:pt x="409792" y="33076"/>
                  </a:lnTo>
                  <a:lnTo>
                    <a:pt x="431383" y="36359"/>
                  </a:lnTo>
                  <a:lnTo>
                    <a:pt x="453373" y="39546"/>
                  </a:lnTo>
                  <a:lnTo>
                    <a:pt x="474581" y="42306"/>
                  </a:lnTo>
                  <a:lnTo>
                    <a:pt x="494421" y="44498"/>
                  </a:lnTo>
                  <a:lnTo>
                    <a:pt x="512686" y="46310"/>
                  </a:lnTo>
                  <a:lnTo>
                    <a:pt x="529275" y="48140"/>
                  </a:lnTo>
                  <a:lnTo>
                    <a:pt x="544330" y="50222"/>
                  </a:lnTo>
                  <a:lnTo>
                    <a:pt x="558289" y="52452"/>
                  </a:lnTo>
                  <a:lnTo>
                    <a:pt x="571762" y="54496"/>
                  </a:lnTo>
                  <a:lnTo>
                    <a:pt x="585144" y="56173"/>
                  </a:lnTo>
                  <a:lnTo>
                    <a:pt x="598934" y="57621"/>
                  </a:lnTo>
                  <a:lnTo>
                    <a:pt x="613798" y="59200"/>
                  </a:lnTo>
                  <a:lnTo>
                    <a:pt x="629991" y="61109"/>
                  </a:lnTo>
                  <a:lnTo>
                    <a:pt x="647427" y="63222"/>
                  </a:lnTo>
                  <a:lnTo>
                    <a:pt x="665879" y="65187"/>
                  </a:lnTo>
                  <a:lnTo>
                    <a:pt x="685097" y="66805"/>
                  </a:lnTo>
                  <a:lnTo>
                    <a:pt x="704542" y="68044"/>
                  </a:lnTo>
                  <a:lnTo>
                    <a:pt x="723434" y="68951"/>
                  </a:lnTo>
                  <a:lnTo>
                    <a:pt x="741391" y="69591"/>
                  </a:lnTo>
                  <a:lnTo>
                    <a:pt x="758226" y="69867"/>
                  </a:lnTo>
                  <a:lnTo>
                    <a:pt x="773774" y="69529"/>
                  </a:lnTo>
                  <a:lnTo>
                    <a:pt x="788019" y="68462"/>
                  </a:lnTo>
                  <a:lnTo>
                    <a:pt x="798830" y="65904"/>
                  </a:lnTo>
                  <a:lnTo>
                    <a:pt x="803133" y="61740"/>
                  </a:lnTo>
                  <a:lnTo>
                    <a:pt x="801473" y="57512"/>
                  </a:lnTo>
                  <a:lnTo>
                    <a:pt x="795549" y="53600"/>
                  </a:lnTo>
                  <a:lnTo>
                    <a:pt x="786636" y="49917"/>
                  </a:lnTo>
                  <a:lnTo>
                    <a:pt x="775413" y="46351"/>
                  </a:lnTo>
                  <a:lnTo>
                    <a:pt x="762403" y="42836"/>
                  </a:lnTo>
                  <a:lnTo>
                    <a:pt x="748382" y="39340"/>
                  </a:lnTo>
                  <a:lnTo>
                    <a:pt x="734333" y="35848"/>
                  </a:lnTo>
                  <a:lnTo>
                    <a:pt x="720781" y="32354"/>
                  </a:lnTo>
                  <a:lnTo>
                    <a:pt x="707219" y="28857"/>
                  </a:lnTo>
                  <a:lnTo>
                    <a:pt x="692365" y="25356"/>
                  </a:lnTo>
                  <a:lnTo>
                    <a:pt x="675598" y="21858"/>
                  </a:lnTo>
                  <a:lnTo>
                    <a:pt x="657417" y="18526"/>
                  </a:lnTo>
                  <a:lnTo>
                    <a:pt x="639047" y="15668"/>
                  </a:lnTo>
                  <a:lnTo>
                    <a:pt x="621231" y="13414"/>
                  </a:lnTo>
                  <a:lnTo>
                    <a:pt x="603709" y="11732"/>
                  </a:lnTo>
                  <a:lnTo>
                    <a:pt x="585519" y="10520"/>
                  </a:lnTo>
                  <a:lnTo>
                    <a:pt x="566149" y="9667"/>
                  </a:lnTo>
                  <a:lnTo>
                    <a:pt x="546040" y="9076"/>
                  </a:lnTo>
                  <a:lnTo>
                    <a:pt x="526287" y="8672"/>
                  </a:lnTo>
                  <a:lnTo>
                    <a:pt x="507518" y="8392"/>
                  </a:lnTo>
                  <a:lnTo>
                    <a:pt x="490016" y="8033"/>
                  </a:lnTo>
                  <a:lnTo>
                    <a:pt x="473961" y="7259"/>
                  </a:lnTo>
                  <a:lnTo>
                    <a:pt x="459265" y="5926"/>
                  </a:lnTo>
                  <a:lnTo>
                    <a:pt x="445210" y="4217"/>
                  </a:lnTo>
                  <a:lnTo>
                    <a:pt x="430612" y="2531"/>
                  </a:lnTo>
                  <a:lnTo>
                    <a:pt x="414857" y="1108"/>
                  </a:lnTo>
                  <a:lnTo>
                    <a:pt x="398185" y="171"/>
                  </a:lnTo>
                  <a:lnTo>
                    <a:pt x="381372" y="0"/>
                  </a:lnTo>
                  <a:lnTo>
                    <a:pt x="364907" y="663"/>
                  </a:lnTo>
                  <a:lnTo>
                    <a:pt x="348613" y="1906"/>
                  </a:lnTo>
                  <a:lnTo>
                    <a:pt x="331856" y="3271"/>
                  </a:lnTo>
                  <a:lnTo>
                    <a:pt x="314293" y="4480"/>
                  </a:lnTo>
                  <a:lnTo>
                    <a:pt x="296059" y="5442"/>
                  </a:lnTo>
                  <a:lnTo>
                    <a:pt x="277579" y="6161"/>
                  </a:lnTo>
                  <a:lnTo>
                    <a:pt x="259147" y="6680"/>
                  </a:lnTo>
                  <a:lnTo>
                    <a:pt x="241038" y="7045"/>
                  </a:lnTo>
                  <a:lnTo>
                    <a:pt x="223580" y="7297"/>
                  </a:lnTo>
                  <a:lnTo>
                    <a:pt x="206878" y="7471"/>
                  </a:lnTo>
                  <a:lnTo>
                    <a:pt x="190866" y="7588"/>
                  </a:lnTo>
                  <a:lnTo>
                    <a:pt x="175414" y="7668"/>
                  </a:lnTo>
                  <a:lnTo>
                    <a:pt x="160470" y="7722"/>
                  </a:lnTo>
                  <a:lnTo>
                    <a:pt x="148952" y="7759"/>
                  </a:lnTo>
                  <a:lnTo>
                    <a:pt x="145138" y="7787"/>
                  </a:lnTo>
                  <a:lnTo>
                    <a:pt x="148729" y="7805"/>
                  </a:lnTo>
                  <a:lnTo>
                    <a:pt x="157880" y="7815"/>
                  </a:lnTo>
                  <a:lnTo>
                    <a:pt x="170578" y="7821"/>
                  </a:lnTo>
                  <a:lnTo>
                    <a:pt x="184967" y="7825"/>
                  </a:lnTo>
                  <a:lnTo>
                    <a:pt x="199919" y="7831"/>
                  </a:lnTo>
                  <a:lnTo>
                    <a:pt x="214751" y="8006"/>
                  </a:lnTo>
                  <a:lnTo>
                    <a:pt x="228962" y="8655"/>
                  </a:lnTo>
                  <a:lnTo>
                    <a:pt x="242388" y="9904"/>
                  </a:lnTo>
                  <a:lnTo>
                    <a:pt x="255241" y="11557"/>
                  </a:lnTo>
                  <a:lnTo>
                    <a:pt x="267965" y="13205"/>
                  </a:lnTo>
                  <a:lnTo>
                    <a:pt x="280834" y="14608"/>
                  </a:lnTo>
                  <a:lnTo>
                    <a:pt x="293939" y="15701"/>
                  </a:lnTo>
                  <a:lnTo>
                    <a:pt x="307278" y="16509"/>
                  </a:lnTo>
                  <a:lnTo>
                    <a:pt x="320817" y="17087"/>
                  </a:lnTo>
                  <a:lnTo>
                    <a:pt x="334673" y="17492"/>
                  </a:lnTo>
                  <a:lnTo>
                    <a:pt x="349113" y="17772"/>
                  </a:lnTo>
                  <a:lnTo>
                    <a:pt x="364232" y="17963"/>
                  </a:lnTo>
                  <a:lnTo>
                    <a:pt x="379808" y="18093"/>
                  </a:lnTo>
                  <a:lnTo>
                    <a:pt x="395416" y="18180"/>
                  </a:lnTo>
                  <a:lnTo>
                    <a:pt x="410809" y="18244"/>
                  </a:lnTo>
                  <a:lnTo>
                    <a:pt x="426078" y="18456"/>
                  </a:lnTo>
                  <a:lnTo>
                    <a:pt x="441549" y="19131"/>
                  </a:lnTo>
                  <a:lnTo>
                    <a:pt x="457399" y="20398"/>
                  </a:lnTo>
                  <a:lnTo>
                    <a:pt x="473483" y="22062"/>
                  </a:lnTo>
                  <a:lnTo>
                    <a:pt x="489442" y="23718"/>
                  </a:lnTo>
                  <a:lnTo>
                    <a:pt x="505073" y="25126"/>
                  </a:lnTo>
                  <a:lnTo>
                    <a:pt x="520504" y="26223"/>
                  </a:lnTo>
                  <a:lnTo>
                    <a:pt x="536084" y="27033"/>
                  </a:lnTo>
                  <a:lnTo>
                    <a:pt x="552011" y="27613"/>
                  </a:lnTo>
                  <a:lnTo>
                    <a:pt x="568317" y="28019"/>
                  </a:lnTo>
                  <a:lnTo>
                    <a:pt x="584958" y="28299"/>
                  </a:lnTo>
                  <a:lnTo>
                    <a:pt x="601860" y="28490"/>
                  </a:lnTo>
                  <a:lnTo>
                    <a:pt x="618957" y="28620"/>
                  </a:lnTo>
                  <a:lnTo>
                    <a:pt x="636196" y="28708"/>
                  </a:lnTo>
                  <a:lnTo>
                    <a:pt x="653532" y="28772"/>
                  </a:lnTo>
                  <a:lnTo>
                    <a:pt x="670936" y="28985"/>
                  </a:lnTo>
                  <a:lnTo>
                    <a:pt x="688387" y="29659"/>
                  </a:lnTo>
                  <a:lnTo>
                    <a:pt x="705869" y="30926"/>
                  </a:lnTo>
                  <a:lnTo>
                    <a:pt x="723374" y="32591"/>
                  </a:lnTo>
                  <a:lnTo>
                    <a:pt x="740892" y="34247"/>
                  </a:lnTo>
                  <a:lnTo>
                    <a:pt x="758416" y="35655"/>
                  </a:lnTo>
                  <a:lnTo>
                    <a:pt x="775777" y="36751"/>
                  </a:lnTo>
                  <a:lnTo>
                    <a:pt x="792667" y="37561"/>
                  </a:lnTo>
                  <a:lnTo>
                    <a:pt x="808959" y="38146"/>
                  </a:lnTo>
                  <a:lnTo>
                    <a:pt x="824851" y="38725"/>
                  </a:lnTo>
                  <a:lnTo>
                    <a:pt x="840748" y="39653"/>
                  </a:lnTo>
                  <a:lnTo>
                    <a:pt x="856887" y="41093"/>
                  </a:lnTo>
                  <a:lnTo>
                    <a:pt x="873167" y="42876"/>
                  </a:lnTo>
                  <a:lnTo>
                    <a:pt x="889258" y="44612"/>
                  </a:lnTo>
                  <a:lnTo>
                    <a:pt x="904978" y="46079"/>
                  </a:lnTo>
                  <a:lnTo>
                    <a:pt x="920468" y="47384"/>
                  </a:lnTo>
                  <a:lnTo>
                    <a:pt x="936086" y="48867"/>
                  </a:lnTo>
                  <a:lnTo>
                    <a:pt x="952035" y="50711"/>
                  </a:lnTo>
                  <a:lnTo>
                    <a:pt x="968188" y="52781"/>
                  </a:lnTo>
                  <a:lnTo>
                    <a:pt x="984192" y="54717"/>
                  </a:lnTo>
                  <a:lnTo>
                    <a:pt x="999849" y="56316"/>
                  </a:lnTo>
                  <a:lnTo>
                    <a:pt x="1015126" y="57542"/>
                  </a:lnTo>
                  <a:lnTo>
                    <a:pt x="1030072" y="58440"/>
                  </a:lnTo>
                  <a:lnTo>
                    <a:pt x="1044754" y="59083"/>
                  </a:lnTo>
                  <a:lnTo>
                    <a:pt x="1059240" y="59702"/>
                  </a:lnTo>
                  <a:lnTo>
                    <a:pt x="1073587" y="60657"/>
                  </a:lnTo>
                  <a:lnTo>
                    <a:pt x="1087836" y="62115"/>
                  </a:lnTo>
                  <a:lnTo>
                    <a:pt x="1102018" y="63909"/>
                  </a:lnTo>
                  <a:lnTo>
                    <a:pt x="1116152" y="65653"/>
                  </a:lnTo>
                  <a:lnTo>
                    <a:pt x="1130256" y="67120"/>
                  </a:lnTo>
                  <a:lnTo>
                    <a:pt x="1144338" y="68257"/>
                  </a:lnTo>
                  <a:lnTo>
                    <a:pt x="1158406" y="69093"/>
                  </a:lnTo>
                  <a:lnTo>
                    <a:pt x="1172477" y="69691"/>
                  </a:lnTo>
                  <a:lnTo>
                    <a:pt x="1187046" y="70109"/>
                  </a:lnTo>
                  <a:lnTo>
                    <a:pt x="1203038" y="70397"/>
                  </a:lnTo>
                  <a:lnTo>
                    <a:pt x="1220823" y="70598"/>
                  </a:lnTo>
                  <a:lnTo>
                    <a:pt x="1239650" y="70905"/>
                  </a:lnTo>
                  <a:lnTo>
                    <a:pt x="1257986" y="71643"/>
                  </a:lnTo>
                  <a:lnTo>
                    <a:pt x="1274986" y="72953"/>
                  </a:lnTo>
                  <a:lnTo>
                    <a:pt x="1290650" y="74646"/>
                  </a:lnTo>
                  <a:lnTo>
                    <a:pt x="1305465" y="76322"/>
                  </a:lnTo>
                  <a:lnTo>
                    <a:pt x="1319831" y="77738"/>
                  </a:lnTo>
                  <a:lnTo>
                    <a:pt x="1333819" y="78670"/>
                  </a:lnTo>
                  <a:lnTo>
                    <a:pt x="1347239" y="78838"/>
                  </a:lnTo>
                  <a:lnTo>
                    <a:pt x="1360024" y="78173"/>
                  </a:lnTo>
                  <a:lnTo>
                    <a:pt x="1372393" y="76929"/>
                  </a:lnTo>
                  <a:lnTo>
                    <a:pt x="1384767" y="75563"/>
                  </a:lnTo>
                  <a:lnTo>
                    <a:pt x="1397357" y="74339"/>
                  </a:lnTo>
                  <a:lnTo>
                    <a:pt x="1409045" y="72879"/>
                  </a:lnTo>
                  <a:lnTo>
                    <a:pt x="1416065" y="70508"/>
                  </a:lnTo>
                  <a:lnTo>
                    <a:pt x="1415996" y="67718"/>
                  </a:lnTo>
                  <a:lnTo>
                    <a:pt x="1410452" y="65437"/>
                  </a:lnTo>
                  <a:lnTo>
                    <a:pt x="1401108" y="63813"/>
                  </a:lnTo>
                  <a:lnTo>
                    <a:pt x="1389136" y="62706"/>
                  </a:lnTo>
                  <a:lnTo>
                    <a:pt x="1375369" y="61959"/>
                  </a:lnTo>
                  <a:lnTo>
                    <a:pt x="1360710" y="61289"/>
                  </a:lnTo>
                  <a:lnTo>
                    <a:pt x="1346169" y="60310"/>
                  </a:lnTo>
                  <a:lnTo>
                    <a:pt x="1332269" y="58840"/>
                  </a:lnTo>
                  <a:lnTo>
                    <a:pt x="1318968" y="57040"/>
                  </a:lnTo>
                  <a:lnTo>
                    <a:pt x="1305879" y="55294"/>
                  </a:lnTo>
                  <a:lnTo>
                    <a:pt x="1292719" y="53826"/>
                  </a:lnTo>
                  <a:lnTo>
                    <a:pt x="1278894" y="52689"/>
                  </a:lnTo>
                  <a:lnTo>
                    <a:pt x="1263467" y="51852"/>
                  </a:lnTo>
                  <a:lnTo>
                    <a:pt x="1246088" y="51255"/>
                  </a:lnTo>
                  <a:lnTo>
                    <a:pt x="1227379" y="50837"/>
                  </a:lnTo>
                  <a:lnTo>
                    <a:pt x="1208596" y="50549"/>
                  </a:lnTo>
                  <a:lnTo>
                    <a:pt x="1190487" y="50352"/>
                  </a:lnTo>
                  <a:lnTo>
                    <a:pt x="1173263" y="50218"/>
                  </a:lnTo>
                  <a:lnTo>
                    <a:pt x="1156864" y="50128"/>
                  </a:lnTo>
                  <a:lnTo>
                    <a:pt x="1141134" y="50072"/>
                  </a:lnTo>
                  <a:lnTo>
                    <a:pt x="1125910" y="50204"/>
                  </a:lnTo>
                  <a:lnTo>
                    <a:pt x="1111053" y="50825"/>
                  </a:lnTo>
                  <a:lnTo>
                    <a:pt x="1096454" y="52056"/>
                  </a:lnTo>
                  <a:lnTo>
                    <a:pt x="1082036" y="53696"/>
                  </a:lnTo>
                  <a:lnTo>
                    <a:pt x="1067741" y="55336"/>
                  </a:lnTo>
                  <a:lnTo>
                    <a:pt x="1053530" y="56733"/>
                  </a:lnTo>
                  <a:lnTo>
                    <a:pt x="1039375" y="57823"/>
                  </a:lnTo>
                  <a:lnTo>
                    <a:pt x="1025259" y="58628"/>
                  </a:lnTo>
                  <a:lnTo>
                    <a:pt x="1011168" y="59205"/>
                  </a:lnTo>
                  <a:lnTo>
                    <a:pt x="997097" y="59608"/>
                  </a:lnTo>
                  <a:lnTo>
                    <a:pt x="983035" y="59887"/>
                  </a:lnTo>
                  <a:lnTo>
                    <a:pt x="968981" y="60082"/>
                  </a:lnTo>
                  <a:lnTo>
                    <a:pt x="954934" y="60385"/>
                  </a:lnTo>
                  <a:lnTo>
                    <a:pt x="940889" y="61120"/>
                  </a:lnTo>
                  <a:lnTo>
                    <a:pt x="926841" y="62428"/>
                  </a:lnTo>
                  <a:lnTo>
                    <a:pt x="912627" y="64120"/>
                  </a:lnTo>
                  <a:lnTo>
                    <a:pt x="897938" y="65795"/>
                  </a:lnTo>
                  <a:lnTo>
                    <a:pt x="882650" y="67215"/>
                  </a:lnTo>
                  <a:lnTo>
                    <a:pt x="866958" y="68320"/>
                  </a:lnTo>
                  <a:lnTo>
                    <a:pt x="851272" y="69136"/>
                  </a:lnTo>
                  <a:lnTo>
                    <a:pt x="835917" y="69720"/>
                  </a:lnTo>
                  <a:lnTo>
                    <a:pt x="823938" y="70146"/>
                  </a:lnTo>
                  <a:lnTo>
                    <a:pt x="819195" y="70298"/>
                  </a:lnTo>
                  <a:lnTo>
                    <a:pt x="820550" y="69860"/>
                  </a:lnTo>
                  <a:lnTo>
                    <a:pt x="825772" y="68738"/>
                  </a:lnTo>
                  <a:lnTo>
                    <a:pt x="833401" y="67159"/>
                  </a:lnTo>
                  <a:lnTo>
                    <a:pt x="842779" y="65555"/>
                  </a:lnTo>
                  <a:lnTo>
                    <a:pt x="853485" y="64179"/>
                  </a:lnTo>
                  <a:lnTo>
                    <a:pt x="865185" y="63102"/>
                  </a:lnTo>
                  <a:lnTo>
                    <a:pt x="877606" y="62305"/>
                  </a:lnTo>
                  <a:lnTo>
                    <a:pt x="890553" y="61733"/>
                  </a:lnTo>
                  <a:lnTo>
                    <a:pt x="904529" y="61332"/>
                  </a:lnTo>
                  <a:lnTo>
                    <a:pt x="920650" y="61055"/>
                  </a:lnTo>
                  <a:lnTo>
                    <a:pt x="939345" y="60866"/>
                  </a:lnTo>
                  <a:lnTo>
                    <a:pt x="959935" y="60737"/>
                  </a:lnTo>
                  <a:lnTo>
                    <a:pt x="981060" y="60650"/>
                  </a:lnTo>
                  <a:lnTo>
                    <a:pt x="1001859" y="60592"/>
                  </a:lnTo>
                  <a:lnTo>
                    <a:pt x="1022025" y="60552"/>
                  </a:lnTo>
                  <a:lnTo>
                    <a:pt x="1041544" y="60526"/>
                  </a:lnTo>
                  <a:lnTo>
                    <a:pt x="1060520" y="60508"/>
                  </a:lnTo>
                  <a:lnTo>
                    <a:pt x="1079076" y="60497"/>
                  </a:lnTo>
                  <a:lnTo>
                    <a:pt x="1097323" y="60489"/>
                  </a:lnTo>
                  <a:lnTo>
                    <a:pt x="1115345" y="60483"/>
                  </a:lnTo>
                  <a:lnTo>
                    <a:pt x="1133046" y="60480"/>
                  </a:lnTo>
                  <a:lnTo>
                    <a:pt x="1150167" y="60478"/>
                  </a:lnTo>
                  <a:lnTo>
                    <a:pt x="1166615" y="60476"/>
                  </a:lnTo>
                  <a:lnTo>
                    <a:pt x="1182610" y="60475"/>
                  </a:lnTo>
                  <a:lnTo>
                    <a:pt x="1198576" y="60474"/>
                  </a:lnTo>
                  <a:lnTo>
                    <a:pt x="1214761" y="60478"/>
                  </a:lnTo>
                  <a:lnTo>
                    <a:pt x="1231072" y="60651"/>
                  </a:lnTo>
                  <a:lnTo>
                    <a:pt x="1247184" y="61299"/>
                  </a:lnTo>
                  <a:lnTo>
                    <a:pt x="1262918" y="62548"/>
                  </a:lnTo>
                  <a:lnTo>
                    <a:pt x="1278417" y="64200"/>
                  </a:lnTo>
                  <a:lnTo>
                    <a:pt x="1294043" y="65848"/>
                  </a:lnTo>
                  <a:lnTo>
                    <a:pt x="1309998" y="67251"/>
                  </a:lnTo>
                  <a:lnTo>
                    <a:pt x="1326152" y="68344"/>
                  </a:lnTo>
                  <a:lnTo>
                    <a:pt x="1342157" y="69152"/>
                  </a:lnTo>
                  <a:lnTo>
                    <a:pt x="1357815" y="69734"/>
                  </a:lnTo>
                  <a:lnTo>
                    <a:pt x="1373094" y="70312"/>
                  </a:lnTo>
                  <a:lnTo>
                    <a:pt x="1388038" y="71240"/>
                  </a:lnTo>
                  <a:lnTo>
                    <a:pt x="1402722" y="72680"/>
                  </a:lnTo>
                  <a:lnTo>
                    <a:pt x="1417209" y="74462"/>
                  </a:lnTo>
                  <a:lnTo>
                    <a:pt x="1431556" y="76198"/>
                  </a:lnTo>
                  <a:lnTo>
                    <a:pt x="1445801" y="77664"/>
                  </a:lnTo>
                  <a:lnTo>
                    <a:pt x="1459810" y="78970"/>
                  </a:lnTo>
                  <a:lnTo>
                    <a:pt x="1473297" y="80452"/>
                  </a:lnTo>
                  <a:lnTo>
                    <a:pt x="1486155" y="82297"/>
                  </a:lnTo>
                  <a:lnTo>
                    <a:pt x="1498757" y="84366"/>
                  </a:lnTo>
                  <a:lnTo>
                    <a:pt x="1511824" y="86302"/>
                  </a:lnTo>
                  <a:lnTo>
                    <a:pt x="1525724" y="87906"/>
                  </a:lnTo>
                  <a:lnTo>
                    <a:pt x="1540161" y="89305"/>
                  </a:lnTo>
                  <a:lnTo>
                    <a:pt x="1554399" y="90851"/>
                  </a:lnTo>
                  <a:lnTo>
                    <a:pt x="1567948" y="92746"/>
                  </a:lnTo>
                  <a:lnTo>
                    <a:pt x="1578381" y="95125"/>
                  </a:lnTo>
                  <a:lnTo>
                    <a:pt x="1582305" y="97606"/>
                  </a:lnTo>
                  <a:lnTo>
                    <a:pt x="1579885" y="99440"/>
                  </a:lnTo>
                  <a:lnTo>
                    <a:pt x="1572649" y="100619"/>
                  </a:lnTo>
                  <a:lnTo>
                    <a:pt x="1561879" y="101349"/>
                  </a:lnTo>
                  <a:lnTo>
                    <a:pt x="1548342" y="101801"/>
                  </a:lnTo>
                  <a:lnTo>
                    <a:pt x="1532654" y="102082"/>
                  </a:lnTo>
                  <a:lnTo>
                    <a:pt x="1515191" y="102260"/>
                  </a:lnTo>
                  <a:lnTo>
                    <a:pt x="1496089" y="102374"/>
                  </a:lnTo>
                  <a:lnTo>
                    <a:pt x="1475560" y="102447"/>
                  </a:lnTo>
                  <a:lnTo>
                    <a:pt x="1453889" y="102495"/>
                  </a:lnTo>
                  <a:lnTo>
                    <a:pt x="1431354" y="102526"/>
                  </a:lnTo>
                  <a:lnTo>
                    <a:pt x="1408206" y="102547"/>
                  </a:lnTo>
                  <a:lnTo>
                    <a:pt x="1385119" y="102560"/>
                  </a:lnTo>
                  <a:lnTo>
                    <a:pt x="1363150" y="102569"/>
                  </a:lnTo>
                  <a:lnTo>
                    <a:pt x="1342771" y="102575"/>
                  </a:lnTo>
                  <a:lnTo>
                    <a:pt x="1323460" y="102579"/>
                  </a:lnTo>
                  <a:lnTo>
                    <a:pt x="1304038" y="102582"/>
                  </a:lnTo>
                  <a:lnTo>
                    <a:pt x="1283827" y="102579"/>
                  </a:lnTo>
                  <a:lnTo>
                    <a:pt x="1263147" y="102407"/>
                  </a:lnTo>
                  <a:lnTo>
                    <a:pt x="1243010" y="101760"/>
                  </a:lnTo>
                  <a:lnTo>
                    <a:pt x="1223977" y="100512"/>
                  </a:lnTo>
                  <a:lnTo>
                    <a:pt x="1206128" y="98859"/>
                  </a:lnTo>
                  <a:lnTo>
                    <a:pt x="1189307" y="97211"/>
                  </a:lnTo>
                  <a:lnTo>
                    <a:pt x="1173294" y="95809"/>
                  </a:lnTo>
                  <a:lnTo>
                    <a:pt x="1157880" y="94716"/>
                  </a:lnTo>
                  <a:lnTo>
                    <a:pt x="1142895" y="93908"/>
                  </a:lnTo>
                  <a:lnTo>
                    <a:pt x="1128211" y="93330"/>
                  </a:lnTo>
                  <a:lnTo>
                    <a:pt x="1113735" y="92925"/>
                  </a:lnTo>
                  <a:lnTo>
                    <a:pt x="1099401" y="92645"/>
                  </a:lnTo>
                  <a:lnTo>
                    <a:pt x="1085166" y="92450"/>
                  </a:lnTo>
                  <a:lnTo>
                    <a:pt x="1070995" y="92147"/>
                  </a:lnTo>
                  <a:lnTo>
                    <a:pt x="1056868" y="91411"/>
                  </a:lnTo>
                  <a:lnTo>
                    <a:pt x="1042771" y="90104"/>
                  </a:lnTo>
                  <a:lnTo>
                    <a:pt x="1028693" y="88411"/>
                  </a:lnTo>
                  <a:lnTo>
                    <a:pt x="1014628" y="86737"/>
                  </a:lnTo>
                  <a:lnTo>
                    <a:pt x="1000572" y="85321"/>
                  </a:lnTo>
                  <a:lnTo>
                    <a:pt x="986522" y="84389"/>
                  </a:lnTo>
                  <a:lnTo>
                    <a:pt x="972476" y="84221"/>
                  </a:lnTo>
                  <a:lnTo>
                    <a:pt x="958432" y="84882"/>
                  </a:lnTo>
                  <a:lnTo>
                    <a:pt x="944391" y="85953"/>
                  </a:lnTo>
                  <a:lnTo>
                    <a:pt x="930351" y="86671"/>
                  </a:lnTo>
                  <a:lnTo>
                    <a:pt x="916311" y="86637"/>
                  </a:lnTo>
                  <a:lnTo>
                    <a:pt x="902272" y="86119"/>
                  </a:lnTo>
                  <a:lnTo>
                    <a:pt x="888233" y="85839"/>
                  </a:lnTo>
                  <a:lnTo>
                    <a:pt x="874199" y="86199"/>
                  </a:lnTo>
                  <a:lnTo>
                    <a:pt x="860334" y="86951"/>
                  </a:lnTo>
                  <a:lnTo>
                    <a:pt x="846944" y="87396"/>
                  </a:lnTo>
                  <a:lnTo>
                    <a:pt x="834156" y="87145"/>
                  </a:lnTo>
                  <a:lnTo>
                    <a:pt x="821770" y="86298"/>
                  </a:lnTo>
                  <a:lnTo>
                    <a:pt x="809380" y="85258"/>
                  </a:lnTo>
                  <a:lnTo>
                    <a:pt x="796735" y="84296"/>
                  </a:lnTo>
                  <a:lnTo>
                    <a:pt x="783445" y="83514"/>
                  </a:lnTo>
                  <a:lnTo>
                    <a:pt x="768918" y="82922"/>
                  </a:lnTo>
                  <a:lnTo>
                    <a:pt x="752961" y="82492"/>
                  </a:lnTo>
                  <a:lnTo>
                    <a:pt x="736021" y="82189"/>
                  </a:lnTo>
                  <a:lnTo>
                    <a:pt x="718967" y="81977"/>
                  </a:lnTo>
                  <a:lnTo>
                    <a:pt x="702315" y="81832"/>
                  </a:lnTo>
                  <a:lnTo>
                    <a:pt x="686221" y="81734"/>
                  </a:lnTo>
                  <a:lnTo>
                    <a:pt x="670655" y="81667"/>
                  </a:lnTo>
                  <a:lnTo>
                    <a:pt x="655549" y="81609"/>
                  </a:lnTo>
                  <a:lnTo>
                    <a:pt x="641906" y="81117"/>
                  </a:lnTo>
                  <a:lnTo>
                    <a:pt x="633024" y="79367"/>
                  </a:lnTo>
                  <a:lnTo>
                    <a:pt x="630731" y="76500"/>
                  </a:lnTo>
                  <a:lnTo>
                    <a:pt x="633114" y="73332"/>
                  </a:lnTo>
                  <a:lnTo>
                    <a:pt x="638928" y="70273"/>
                  </a:lnTo>
                  <a:lnTo>
                    <a:pt x="648014" y="67649"/>
                  </a:lnTo>
                  <a:lnTo>
                    <a:pt x="660085" y="65577"/>
                  </a:lnTo>
                  <a:lnTo>
                    <a:pt x="674297" y="63863"/>
                  </a:lnTo>
                  <a:lnTo>
                    <a:pt x="689465" y="62106"/>
                  </a:lnTo>
                  <a:lnTo>
                    <a:pt x="704826" y="60077"/>
                  </a:lnTo>
                  <a:lnTo>
                    <a:pt x="720042" y="57884"/>
                  </a:lnTo>
                  <a:lnTo>
                    <a:pt x="735014" y="55866"/>
                  </a:lnTo>
                  <a:lnTo>
                    <a:pt x="749748" y="54207"/>
                  </a:lnTo>
                  <a:lnTo>
                    <a:pt x="764289" y="52772"/>
                  </a:lnTo>
                  <a:lnTo>
                    <a:pt x="778679" y="51201"/>
                  </a:lnTo>
                  <a:lnTo>
                    <a:pt x="792966" y="49297"/>
                  </a:lnTo>
                  <a:lnTo>
                    <a:pt x="807344" y="47188"/>
                  </a:lnTo>
                  <a:lnTo>
                    <a:pt x="822144" y="45226"/>
                  </a:lnTo>
                  <a:lnTo>
                    <a:pt x="837512" y="43609"/>
                  </a:lnTo>
                  <a:lnTo>
                    <a:pt x="853427" y="42371"/>
                  </a:lnTo>
                  <a:lnTo>
                    <a:pt x="869797" y="41465"/>
                  </a:lnTo>
                  <a:lnTo>
                    <a:pt x="886514" y="40821"/>
                  </a:lnTo>
                  <a:lnTo>
                    <a:pt x="903485" y="40372"/>
                  </a:lnTo>
                  <a:lnTo>
                    <a:pt x="920639" y="40063"/>
                  </a:lnTo>
                  <a:lnTo>
                    <a:pt x="937917" y="39856"/>
                  </a:lnTo>
                  <a:lnTo>
                    <a:pt x="955283" y="39886"/>
                  </a:lnTo>
                  <a:lnTo>
                    <a:pt x="972710" y="40438"/>
                  </a:lnTo>
                  <a:lnTo>
                    <a:pt x="990174" y="41617"/>
                  </a:lnTo>
                  <a:lnTo>
                    <a:pt x="1007666" y="43054"/>
                  </a:lnTo>
                  <a:lnTo>
                    <a:pt x="1025177" y="44024"/>
                  </a:lnTo>
                  <a:lnTo>
                    <a:pt x="1042704" y="44163"/>
                  </a:lnTo>
                  <a:lnTo>
                    <a:pt x="1060408" y="43763"/>
                  </a:lnTo>
                  <a:lnTo>
                    <a:pt x="1078593" y="43563"/>
                  </a:lnTo>
                  <a:lnTo>
                    <a:pt x="1097381" y="43981"/>
                  </a:lnTo>
                  <a:lnTo>
                    <a:pt x="1116577" y="44942"/>
                  </a:lnTo>
                  <a:lnTo>
                    <a:pt x="1135769" y="46059"/>
                  </a:lnTo>
                  <a:lnTo>
                    <a:pt x="1154717" y="47073"/>
                  </a:lnTo>
                  <a:lnTo>
                    <a:pt x="1173357" y="47889"/>
                  </a:lnTo>
                  <a:lnTo>
                    <a:pt x="1191711" y="48505"/>
                  </a:lnTo>
                  <a:lnTo>
                    <a:pt x="1209835" y="48955"/>
                  </a:lnTo>
                  <a:lnTo>
                    <a:pt x="1227787" y="49442"/>
                  </a:lnTo>
                  <a:lnTo>
                    <a:pt x="1245615" y="50309"/>
                  </a:lnTo>
                  <a:lnTo>
                    <a:pt x="1263350" y="51707"/>
                  </a:lnTo>
                  <a:lnTo>
                    <a:pt x="1280854" y="53462"/>
                  </a:lnTo>
                  <a:lnTo>
                    <a:pt x="1297840" y="55179"/>
                  </a:lnTo>
                  <a:lnTo>
                    <a:pt x="1314197" y="56633"/>
                  </a:lnTo>
                  <a:lnTo>
                    <a:pt x="1330132" y="57930"/>
                  </a:lnTo>
                  <a:lnTo>
                    <a:pt x="1346058" y="59407"/>
                  </a:lnTo>
                  <a:lnTo>
                    <a:pt x="1362216" y="61247"/>
                  </a:lnTo>
                  <a:lnTo>
                    <a:pt x="1378510" y="63315"/>
                  </a:lnTo>
                  <a:lnTo>
                    <a:pt x="1394609" y="65248"/>
                  </a:lnTo>
                  <a:lnTo>
                    <a:pt x="1410330" y="66847"/>
                  </a:lnTo>
                  <a:lnTo>
                    <a:pt x="1425651" y="68072"/>
                  </a:lnTo>
                  <a:lnTo>
                    <a:pt x="1440625" y="68969"/>
                  </a:lnTo>
                  <a:lnTo>
                    <a:pt x="1455325" y="69608"/>
                  </a:lnTo>
                  <a:lnTo>
                    <a:pt x="1469826" y="70053"/>
                  </a:lnTo>
                  <a:lnTo>
                    <a:pt x="1484183" y="70360"/>
                  </a:lnTo>
                  <a:lnTo>
                    <a:pt x="1498450" y="70569"/>
                  </a:lnTo>
                  <a:lnTo>
                    <a:pt x="1513154" y="70711"/>
                  </a:lnTo>
                  <a:lnTo>
                    <a:pt x="1529237" y="70807"/>
                  </a:lnTo>
                  <a:lnTo>
                    <a:pt x="1547088" y="70871"/>
                  </a:lnTo>
                  <a:lnTo>
                    <a:pt x="1566128" y="70914"/>
                  </a:lnTo>
                  <a:lnTo>
                    <a:pt x="1585141" y="70943"/>
                  </a:lnTo>
                  <a:lnTo>
                    <a:pt x="1603375" y="70953"/>
                  </a:lnTo>
                  <a:lnTo>
                    <a:pt x="1619485" y="70601"/>
                  </a:lnTo>
                  <a:lnTo>
                    <a:pt x="1631031" y="68618"/>
                  </a:lnTo>
                  <a:lnTo>
                    <a:pt x="1636505" y="64657"/>
                  </a:lnTo>
                  <a:lnTo>
                    <a:pt x="1635972" y="60161"/>
                  </a:lnTo>
                  <a:lnTo>
                    <a:pt x="1630526" y="55756"/>
                  </a:lnTo>
                  <a:lnTo>
                    <a:pt x="1621404" y="51727"/>
                  </a:lnTo>
                  <a:lnTo>
                    <a:pt x="1609645" y="48365"/>
                  </a:lnTo>
                  <a:lnTo>
                    <a:pt x="1596050" y="45752"/>
                  </a:lnTo>
                  <a:lnTo>
                    <a:pt x="1581519" y="43653"/>
                  </a:lnTo>
                  <a:lnTo>
                    <a:pt x="1567069" y="41625"/>
                  </a:lnTo>
                  <a:lnTo>
                    <a:pt x="1553219" y="39406"/>
                  </a:lnTo>
                  <a:lnTo>
                    <a:pt x="1539443" y="36913"/>
                  </a:lnTo>
                  <a:lnTo>
                    <a:pt x="1524438" y="34161"/>
                  </a:lnTo>
                  <a:lnTo>
                    <a:pt x="1507552" y="31199"/>
                  </a:lnTo>
                  <a:lnTo>
                    <a:pt x="1488782" y="28244"/>
                  </a:lnTo>
                  <a:lnTo>
                    <a:pt x="1468421" y="25647"/>
                  </a:lnTo>
                  <a:lnTo>
                    <a:pt x="1446838" y="23572"/>
                  </a:lnTo>
                  <a:lnTo>
                    <a:pt x="1424855" y="22011"/>
                  </a:lnTo>
                  <a:lnTo>
                    <a:pt x="1403651" y="20881"/>
                  </a:lnTo>
                  <a:lnTo>
                    <a:pt x="1383793" y="20083"/>
                  </a:lnTo>
                  <a:lnTo>
                    <a:pt x="1364664" y="19530"/>
                  </a:lnTo>
                  <a:lnTo>
                    <a:pt x="1344834" y="19150"/>
                  </a:lnTo>
                  <a:lnTo>
                    <a:pt x="1323537" y="18891"/>
                  </a:lnTo>
                  <a:lnTo>
                    <a:pt x="1301313" y="18716"/>
                  </a:lnTo>
                  <a:lnTo>
                    <a:pt x="1279601" y="18598"/>
                  </a:lnTo>
                  <a:lnTo>
                    <a:pt x="1259214" y="18515"/>
                  </a:lnTo>
                  <a:lnTo>
                    <a:pt x="1240305" y="18289"/>
                  </a:lnTo>
                  <a:lnTo>
                    <a:pt x="1222699" y="17605"/>
                  </a:lnTo>
                  <a:lnTo>
                    <a:pt x="1206122" y="16332"/>
                  </a:lnTo>
                  <a:lnTo>
                    <a:pt x="1190312" y="14664"/>
                  </a:lnTo>
                  <a:lnTo>
                    <a:pt x="1175055" y="13005"/>
                  </a:lnTo>
                  <a:lnTo>
                    <a:pt x="1160180" y="11595"/>
                  </a:lnTo>
                  <a:lnTo>
                    <a:pt x="1145405" y="10498"/>
                  </a:lnTo>
                  <a:lnTo>
                    <a:pt x="1130337" y="9686"/>
                  </a:lnTo>
                  <a:lnTo>
                    <a:pt x="1114794" y="9106"/>
                  </a:lnTo>
                  <a:lnTo>
                    <a:pt x="1098931" y="8700"/>
                  </a:lnTo>
                  <a:lnTo>
                    <a:pt x="1083130" y="8419"/>
                  </a:lnTo>
                  <a:lnTo>
                    <a:pt x="1067613" y="8228"/>
                  </a:lnTo>
                  <a:lnTo>
                    <a:pt x="1052431" y="8097"/>
                  </a:lnTo>
                  <a:lnTo>
                    <a:pt x="1037550" y="8010"/>
                  </a:lnTo>
                  <a:lnTo>
                    <a:pt x="1022912" y="7950"/>
                  </a:lnTo>
                  <a:lnTo>
                    <a:pt x="1008453" y="7911"/>
                  </a:lnTo>
                  <a:lnTo>
                    <a:pt x="994125" y="7884"/>
                  </a:lnTo>
                  <a:lnTo>
                    <a:pt x="979890" y="7866"/>
                  </a:lnTo>
                  <a:lnTo>
                    <a:pt x="965718" y="7854"/>
                  </a:lnTo>
                  <a:lnTo>
                    <a:pt x="951589" y="7846"/>
                  </a:lnTo>
                  <a:lnTo>
                    <a:pt x="937489" y="7841"/>
                  </a:lnTo>
                  <a:lnTo>
                    <a:pt x="923409" y="7838"/>
                  </a:lnTo>
                  <a:lnTo>
                    <a:pt x="909345" y="7835"/>
                  </a:lnTo>
                  <a:lnTo>
                    <a:pt x="895288" y="7834"/>
                  </a:lnTo>
                  <a:lnTo>
                    <a:pt x="881237" y="7832"/>
                  </a:lnTo>
                  <a:lnTo>
                    <a:pt x="867191" y="7832"/>
                  </a:lnTo>
                  <a:lnTo>
                    <a:pt x="853148" y="7831"/>
                  </a:lnTo>
                  <a:lnTo>
                    <a:pt x="839106" y="7831"/>
                  </a:lnTo>
                  <a:lnTo>
                    <a:pt x="825065" y="7831"/>
                  </a:lnTo>
                  <a:lnTo>
                    <a:pt x="811025" y="7835"/>
                  </a:lnTo>
                  <a:lnTo>
                    <a:pt x="796987" y="8008"/>
                  </a:lnTo>
                  <a:lnTo>
                    <a:pt x="782949" y="8656"/>
                  </a:lnTo>
                  <a:lnTo>
                    <a:pt x="768910" y="9905"/>
                  </a:lnTo>
                  <a:lnTo>
                    <a:pt x="754872" y="11558"/>
                  </a:lnTo>
                  <a:lnTo>
                    <a:pt x="740835" y="13206"/>
                  </a:lnTo>
                  <a:lnTo>
                    <a:pt x="726782" y="14608"/>
                  </a:lnTo>
                  <a:lnTo>
                    <a:pt x="712226" y="15701"/>
                  </a:lnTo>
                  <a:lnTo>
                    <a:pt x="696242" y="16509"/>
                  </a:lnTo>
                  <a:lnTo>
                    <a:pt x="678458" y="17087"/>
                  </a:lnTo>
                  <a:lnTo>
                    <a:pt x="659462" y="17492"/>
                  </a:lnTo>
                  <a:lnTo>
                    <a:pt x="640479" y="17772"/>
                  </a:lnTo>
                  <a:lnTo>
                    <a:pt x="622224" y="17963"/>
                  </a:lnTo>
                  <a:lnTo>
                    <a:pt x="604562" y="18093"/>
                  </a:lnTo>
                  <a:lnTo>
                    <a:pt x="586803" y="18180"/>
                  </a:lnTo>
                  <a:lnTo>
                    <a:pt x="568525" y="18239"/>
                  </a:lnTo>
                  <a:lnTo>
                    <a:pt x="549621" y="18279"/>
                  </a:lnTo>
                  <a:lnTo>
                    <a:pt x="530152" y="18305"/>
                  </a:lnTo>
                  <a:lnTo>
                    <a:pt x="510233" y="18323"/>
                  </a:lnTo>
                  <a:lnTo>
                    <a:pt x="490142" y="18335"/>
                  </a:lnTo>
                  <a:lnTo>
                    <a:pt x="470280" y="18343"/>
                  </a:lnTo>
                  <a:lnTo>
                    <a:pt x="450850" y="18348"/>
                  </a:lnTo>
                  <a:lnTo>
                    <a:pt x="431872" y="18352"/>
                  </a:lnTo>
                  <a:lnTo>
                    <a:pt x="413283" y="18354"/>
                  </a:lnTo>
                  <a:lnTo>
                    <a:pt x="395006" y="18351"/>
                  </a:lnTo>
                  <a:lnTo>
                    <a:pt x="377290" y="18179"/>
                  </a:lnTo>
                  <a:lnTo>
                    <a:pt x="360687" y="17532"/>
                  </a:lnTo>
                  <a:lnTo>
                    <a:pt x="345396" y="16284"/>
                  </a:lnTo>
                  <a:lnTo>
                    <a:pt x="330991" y="14631"/>
                  </a:lnTo>
                  <a:lnTo>
                    <a:pt x="316630" y="12983"/>
                  </a:lnTo>
                  <a:lnTo>
                    <a:pt x="301822" y="11585"/>
                  </a:lnTo>
                  <a:lnTo>
                    <a:pt x="286757" y="10665"/>
                  </a:lnTo>
                  <a:lnTo>
                    <a:pt x="272089" y="10506"/>
                  </a:lnTo>
                  <a:lnTo>
                    <a:pt x="258178" y="11176"/>
                  </a:lnTo>
                  <a:lnTo>
                    <a:pt x="244903" y="12424"/>
                  </a:lnTo>
                  <a:lnTo>
                    <a:pt x="231849" y="13793"/>
                  </a:lnTo>
                  <a:lnTo>
                    <a:pt x="218730" y="15004"/>
                  </a:lnTo>
                  <a:lnTo>
                    <a:pt x="205277" y="15967"/>
                  </a:lnTo>
                  <a:lnTo>
                    <a:pt x="191167" y="16688"/>
                  </a:lnTo>
                  <a:lnTo>
                    <a:pt x="176303" y="17212"/>
                  </a:lnTo>
                  <a:lnTo>
                    <a:pt x="161081" y="17750"/>
                  </a:lnTo>
                  <a:lnTo>
                    <a:pt x="146250" y="18651"/>
                  </a:lnTo>
                  <a:lnTo>
                    <a:pt x="132313" y="20082"/>
                  </a:lnTo>
                  <a:lnTo>
                    <a:pt x="123156" y="22185"/>
                  </a:lnTo>
                  <a:lnTo>
                    <a:pt x="123108" y="24536"/>
                  </a:lnTo>
                  <a:lnTo>
                    <a:pt x="130107" y="26255"/>
                  </a:lnTo>
                  <a:lnTo>
                    <a:pt x="141814" y="27317"/>
                  </a:lnTo>
                  <a:lnTo>
                    <a:pt x="156647" y="27944"/>
                  </a:lnTo>
                  <a:lnTo>
                    <a:pt x="173563" y="28312"/>
                  </a:lnTo>
                  <a:lnTo>
                    <a:pt x="192030" y="28531"/>
                  </a:lnTo>
                  <a:lnTo>
                    <a:pt x="211894" y="28663"/>
                  </a:lnTo>
                  <a:lnTo>
                    <a:pt x="232963" y="28745"/>
                  </a:lnTo>
                  <a:lnTo>
                    <a:pt x="254510" y="28795"/>
                  </a:lnTo>
                  <a:lnTo>
                    <a:pt x="275374" y="28828"/>
                  </a:lnTo>
                  <a:lnTo>
                    <a:pt x="294964" y="28848"/>
                  </a:lnTo>
                  <a:lnTo>
                    <a:pt x="313221" y="28862"/>
                  </a:lnTo>
                  <a:lnTo>
                    <a:pt x="330331" y="28871"/>
                  </a:lnTo>
                  <a:lnTo>
                    <a:pt x="346547" y="28876"/>
                  </a:lnTo>
                  <a:lnTo>
                    <a:pt x="362100" y="28880"/>
                  </a:lnTo>
                  <a:lnTo>
                    <a:pt x="377180" y="28883"/>
                  </a:lnTo>
                  <a:lnTo>
                    <a:pt x="391928" y="28889"/>
                  </a:lnTo>
                  <a:lnTo>
                    <a:pt x="406448" y="29063"/>
                  </a:lnTo>
                  <a:lnTo>
                    <a:pt x="420810" y="29712"/>
                  </a:lnTo>
                  <a:lnTo>
                    <a:pt x="435070" y="30961"/>
                  </a:lnTo>
                  <a:lnTo>
                    <a:pt x="449426" y="32614"/>
                  </a:lnTo>
                  <a:lnTo>
                    <a:pt x="464211" y="34262"/>
                  </a:lnTo>
                  <a:lnTo>
                    <a:pt x="479563" y="35665"/>
                  </a:lnTo>
                  <a:lnTo>
                    <a:pt x="495298" y="36758"/>
                  </a:lnTo>
                  <a:lnTo>
                    <a:pt x="511014" y="37566"/>
                  </a:lnTo>
                  <a:lnTo>
                    <a:pt x="526474" y="38149"/>
                  </a:lnTo>
                  <a:lnTo>
                    <a:pt x="541618" y="38727"/>
                  </a:lnTo>
                  <a:lnTo>
                    <a:pt x="556473" y="39655"/>
                  </a:lnTo>
                  <a:lnTo>
                    <a:pt x="571094" y="41099"/>
                  </a:lnTo>
                  <a:lnTo>
                    <a:pt x="585541" y="43054"/>
                  </a:lnTo>
                  <a:lnTo>
                    <a:pt x="599861" y="45438"/>
                  </a:lnTo>
                  <a:lnTo>
                    <a:pt x="614087" y="48153"/>
                  </a:lnTo>
                  <a:lnTo>
                    <a:pt x="628083" y="51111"/>
                  </a:lnTo>
                  <a:lnTo>
                    <a:pt x="641561" y="54242"/>
                  </a:lnTo>
                  <a:lnTo>
                    <a:pt x="654409" y="57490"/>
                  </a:lnTo>
                  <a:lnTo>
                    <a:pt x="666836" y="60652"/>
                  </a:lnTo>
                  <a:lnTo>
                    <a:pt x="679252" y="63395"/>
                  </a:lnTo>
                  <a:lnTo>
                    <a:pt x="691901" y="65577"/>
                  </a:lnTo>
                  <a:lnTo>
                    <a:pt x="704686" y="67381"/>
                  </a:lnTo>
                  <a:lnTo>
                    <a:pt x="717275" y="69207"/>
                  </a:lnTo>
                  <a:lnTo>
                    <a:pt x="729492" y="71290"/>
                  </a:lnTo>
                  <a:lnTo>
                    <a:pt x="741475" y="73691"/>
                  </a:lnTo>
                  <a:lnTo>
                    <a:pt x="753588" y="76382"/>
                  </a:lnTo>
                  <a:lnTo>
                    <a:pt x="765937" y="79281"/>
                  </a:lnTo>
                  <a:lnTo>
                    <a:pt x="775177" y="81441"/>
                  </a:lnTo>
                  <a:lnTo>
                    <a:pt x="777425" y="81777"/>
                  </a:lnTo>
                  <a:lnTo>
                    <a:pt x="774507" y="80701"/>
                  </a:lnTo>
                  <a:lnTo>
                    <a:pt x="768005" y="78729"/>
                  </a:lnTo>
                  <a:lnTo>
                    <a:pt x="758279" y="76200"/>
                  </a:lnTo>
                  <a:lnTo>
                    <a:pt x="745675" y="73325"/>
                  </a:lnTo>
                  <a:lnTo>
                    <a:pt x="730551" y="70396"/>
                  </a:lnTo>
                  <a:lnTo>
                    <a:pt x="713153" y="67801"/>
                  </a:lnTo>
                  <a:lnTo>
                    <a:pt x="693844" y="65715"/>
                  </a:lnTo>
                  <a:lnTo>
                    <a:pt x="673531" y="63974"/>
                  </a:lnTo>
                  <a:lnTo>
                    <a:pt x="653517" y="62189"/>
                  </a:lnTo>
                  <a:lnTo>
                    <a:pt x="634507" y="60137"/>
                  </a:lnTo>
                  <a:lnTo>
                    <a:pt x="616646" y="57926"/>
                  </a:lnTo>
                  <a:lnTo>
                    <a:pt x="599801" y="55895"/>
                  </a:lnTo>
                  <a:lnTo>
                    <a:pt x="583761" y="54227"/>
                  </a:lnTo>
                  <a:lnTo>
                    <a:pt x="568154" y="52785"/>
                  </a:lnTo>
                  <a:lnTo>
                    <a:pt x="552508" y="51210"/>
                  </a:lnTo>
                  <a:lnTo>
                    <a:pt x="536564" y="49303"/>
                  </a:lnTo>
                  <a:lnTo>
                    <a:pt x="520429" y="47192"/>
                  </a:lnTo>
                  <a:lnTo>
                    <a:pt x="504442" y="45228"/>
                  </a:lnTo>
                  <a:lnTo>
                    <a:pt x="488799" y="43606"/>
                  </a:lnTo>
                  <a:lnTo>
                    <a:pt x="473533" y="42195"/>
                  </a:lnTo>
                  <a:lnTo>
                    <a:pt x="458596" y="40640"/>
                  </a:lnTo>
                  <a:lnTo>
                    <a:pt x="443919" y="38747"/>
                  </a:lnTo>
                  <a:lnTo>
                    <a:pt x="429435" y="36645"/>
                  </a:lnTo>
                  <a:lnTo>
                    <a:pt x="415090" y="34688"/>
                  </a:lnTo>
                  <a:lnTo>
                    <a:pt x="400844" y="33074"/>
                  </a:lnTo>
                  <a:lnTo>
                    <a:pt x="386664" y="31838"/>
                  </a:lnTo>
                  <a:lnTo>
                    <a:pt x="372530" y="30933"/>
                  </a:lnTo>
                  <a:lnTo>
                    <a:pt x="358414" y="30290"/>
                  </a:lnTo>
                  <a:lnTo>
                    <a:pt x="343814" y="29842"/>
                  </a:lnTo>
                  <a:lnTo>
                    <a:pt x="327802" y="29533"/>
                  </a:lnTo>
                  <a:lnTo>
                    <a:pt x="309990" y="29323"/>
                  </a:lnTo>
                  <a:lnTo>
                    <a:pt x="290635" y="29180"/>
                  </a:lnTo>
                  <a:lnTo>
                    <a:pt x="270347" y="29083"/>
                  </a:lnTo>
                  <a:lnTo>
                    <a:pt x="249603" y="29014"/>
                  </a:lnTo>
                  <a:lnTo>
                    <a:pt x="229150" y="28798"/>
                  </a:lnTo>
                  <a:lnTo>
                    <a:pt x="210036" y="28120"/>
                  </a:lnTo>
                  <a:lnTo>
                    <a:pt x="192703" y="26857"/>
                  </a:lnTo>
                  <a:lnTo>
                    <a:pt x="176743" y="25364"/>
                  </a:lnTo>
                  <a:lnTo>
                    <a:pt x="161249" y="24355"/>
                  </a:lnTo>
                  <a:lnTo>
                    <a:pt x="145636" y="24195"/>
                  </a:lnTo>
                  <a:lnTo>
                    <a:pt x="129837" y="24751"/>
                  </a:lnTo>
                  <a:lnTo>
                    <a:pt x="114138" y="25589"/>
                  </a:lnTo>
                  <a:lnTo>
                    <a:pt x="98715" y="26412"/>
                  </a:lnTo>
                  <a:lnTo>
                    <a:pt x="83611" y="27099"/>
                  </a:lnTo>
                  <a:lnTo>
                    <a:pt x="68791" y="27626"/>
                  </a:lnTo>
                  <a:lnTo>
                    <a:pt x="54199" y="28022"/>
                  </a:lnTo>
                  <a:lnTo>
                    <a:pt x="39944" y="28642"/>
                  </a:lnTo>
                  <a:lnTo>
                    <a:pt x="26284" y="30131"/>
                  </a:lnTo>
                  <a:lnTo>
                    <a:pt x="13384" y="32775"/>
                  </a:lnTo>
                  <a:lnTo>
                    <a:pt x="3561" y="36687"/>
                  </a:lnTo>
                  <a:lnTo>
                    <a:pt x="0" y="41014"/>
                  </a:lnTo>
                  <a:lnTo>
                    <a:pt x="2141" y="44269"/>
                  </a:lnTo>
                  <a:lnTo>
                    <a:pt x="8357" y="46379"/>
                  </a:lnTo>
                  <a:lnTo>
                    <a:pt x="17613" y="47694"/>
                  </a:lnTo>
                  <a:lnTo>
                    <a:pt x="29585" y="48511"/>
                  </a:lnTo>
                  <a:lnTo>
                    <a:pt x="43921" y="49027"/>
                  </a:lnTo>
                  <a:lnTo>
                    <a:pt x="60324" y="49524"/>
                  </a:lnTo>
                  <a:lnTo>
                    <a:pt x="78637" y="50380"/>
                  </a:lnTo>
                  <a:lnTo>
                    <a:pt x="98595" y="51763"/>
                  </a:lnTo>
                  <a:lnTo>
                    <a:pt x="119698" y="53503"/>
                  </a:lnTo>
                  <a:lnTo>
                    <a:pt x="141311" y="55208"/>
                  </a:lnTo>
                  <a:lnTo>
                    <a:pt x="163023" y="56649"/>
                  </a:lnTo>
                  <a:lnTo>
                    <a:pt x="184329" y="57766"/>
                  </a:lnTo>
                  <a:lnTo>
                    <a:pt x="204564" y="58591"/>
                  </a:lnTo>
                  <a:lnTo>
                    <a:pt x="223482" y="59180"/>
                  </a:lnTo>
                  <a:lnTo>
                    <a:pt x="241662" y="59592"/>
                  </a:lnTo>
                  <a:lnTo>
                    <a:pt x="260250" y="59876"/>
                  </a:lnTo>
                  <a:lnTo>
                    <a:pt x="279865" y="60075"/>
                  </a:lnTo>
                  <a:lnTo>
                    <a:pt x="300129" y="60380"/>
                  </a:lnTo>
                  <a:lnTo>
                    <a:pt x="319979" y="61117"/>
                  </a:lnTo>
                  <a:lnTo>
                    <a:pt x="338815" y="62426"/>
                  </a:lnTo>
                  <a:lnTo>
                    <a:pt x="356530" y="64119"/>
                  </a:lnTo>
                  <a:lnTo>
                    <a:pt x="373260" y="65794"/>
                  </a:lnTo>
                  <a:lnTo>
                    <a:pt x="389213" y="67215"/>
                  </a:lnTo>
                  <a:lnTo>
                    <a:pt x="404586" y="68320"/>
                  </a:lnTo>
                  <a:lnTo>
                    <a:pt x="419544" y="69136"/>
                  </a:lnTo>
                  <a:lnTo>
                    <a:pt x="434206" y="69724"/>
                  </a:lnTo>
                  <a:lnTo>
                    <a:pt x="448495" y="70305"/>
                  </a:lnTo>
                  <a:lnTo>
                    <a:pt x="462172" y="71235"/>
                  </a:lnTo>
                  <a:lnTo>
                    <a:pt x="475156" y="72677"/>
                  </a:lnTo>
                  <a:lnTo>
                    <a:pt x="487671" y="74460"/>
                  </a:lnTo>
                  <a:lnTo>
                    <a:pt x="500147" y="76197"/>
                  </a:lnTo>
                  <a:lnTo>
                    <a:pt x="512835" y="77663"/>
                  </a:lnTo>
                  <a:lnTo>
                    <a:pt x="525647" y="78969"/>
                  </a:lnTo>
                  <a:lnTo>
                    <a:pt x="538254" y="80452"/>
                  </a:lnTo>
                  <a:lnTo>
                    <a:pt x="550483" y="82297"/>
                  </a:lnTo>
                  <a:lnTo>
                    <a:pt x="562475" y="84366"/>
                  </a:lnTo>
                  <a:lnTo>
                    <a:pt x="574592" y="86302"/>
                  </a:lnTo>
                  <a:lnTo>
                    <a:pt x="587038" y="87906"/>
                  </a:lnTo>
                  <a:lnTo>
                    <a:pt x="599683" y="89305"/>
                  </a:lnTo>
                  <a:lnTo>
                    <a:pt x="612179" y="90851"/>
                  </a:lnTo>
                  <a:lnTo>
                    <a:pt x="624337" y="92743"/>
                  </a:lnTo>
                  <a:lnTo>
                    <a:pt x="636452" y="95014"/>
                  </a:lnTo>
                  <a:lnTo>
                    <a:pt x="649185" y="97617"/>
                  </a:lnTo>
                  <a:lnTo>
                    <a:pt x="662861" y="100478"/>
                  </a:lnTo>
                  <a:lnTo>
                    <a:pt x="677318" y="103366"/>
                  </a:lnTo>
                  <a:lnTo>
                    <a:pt x="692100" y="105918"/>
                  </a:lnTo>
                  <a:lnTo>
                    <a:pt x="706894" y="107967"/>
                  </a:lnTo>
                  <a:lnTo>
                    <a:pt x="721404" y="109681"/>
                  </a:lnTo>
                  <a:lnTo>
                    <a:pt x="735293" y="111446"/>
                  </a:lnTo>
                  <a:lnTo>
                    <a:pt x="748343" y="113465"/>
                  </a:lnTo>
                  <a:lnTo>
                    <a:pt x="757042" y="115001"/>
                  </a:lnTo>
                  <a:lnTo>
                    <a:pt x="757694" y="115299"/>
                  </a:lnTo>
                  <a:lnTo>
                    <a:pt x="752744" y="115013"/>
                  </a:lnTo>
                  <a:lnTo>
                    <a:pt x="744586" y="114421"/>
                  </a:lnTo>
                  <a:lnTo>
                    <a:pt x="734837" y="113383"/>
                  </a:lnTo>
                  <a:lnTo>
                    <a:pt x="724387" y="111821"/>
                  </a:lnTo>
                  <a:lnTo>
                    <a:pt x="713185" y="109933"/>
                  </a:lnTo>
                  <a:lnTo>
                    <a:pt x="700498" y="108116"/>
                  </a:lnTo>
                  <a:lnTo>
                    <a:pt x="686027" y="106589"/>
                  </a:lnTo>
                  <a:lnTo>
                    <a:pt x="670383" y="105241"/>
                  </a:lnTo>
                  <a:lnTo>
                    <a:pt x="654791" y="103728"/>
                  </a:lnTo>
                  <a:lnTo>
                    <a:pt x="639964" y="101863"/>
                  </a:lnTo>
                  <a:lnTo>
                    <a:pt x="625926" y="99780"/>
                  </a:lnTo>
                  <a:lnTo>
                    <a:pt x="612282" y="97834"/>
                  </a:lnTo>
                  <a:lnTo>
                    <a:pt x="598744" y="96224"/>
                  </a:lnTo>
                  <a:lnTo>
                    <a:pt x="585328" y="94821"/>
                  </a:lnTo>
                  <a:lnTo>
                    <a:pt x="572300" y="93272"/>
                  </a:lnTo>
                  <a:lnTo>
                    <a:pt x="559782" y="91382"/>
                  </a:lnTo>
                  <a:lnTo>
                    <a:pt x="547592" y="89283"/>
                  </a:lnTo>
                  <a:lnTo>
                    <a:pt x="535341" y="87327"/>
                  </a:lnTo>
                  <a:lnTo>
                    <a:pt x="522787" y="85710"/>
                  </a:lnTo>
                  <a:lnTo>
                    <a:pt x="509389" y="84302"/>
                  </a:lnTo>
                  <a:lnTo>
                    <a:pt x="494259" y="82749"/>
                  </a:lnTo>
                  <a:lnTo>
                    <a:pt x="477070" y="80858"/>
                  </a:lnTo>
                  <a:lnTo>
                    <a:pt x="457981" y="78757"/>
                  </a:lnTo>
                  <a:lnTo>
                    <a:pt x="437346" y="76800"/>
                  </a:lnTo>
                  <a:lnTo>
                    <a:pt x="415545" y="75182"/>
                  </a:lnTo>
                  <a:lnTo>
                    <a:pt x="393061" y="73774"/>
                  </a:lnTo>
                  <a:lnTo>
                    <a:pt x="370450" y="72221"/>
                  </a:lnTo>
                  <a:lnTo>
                    <a:pt x="348029" y="70330"/>
                  </a:lnTo>
                  <a:lnTo>
                    <a:pt x="326060" y="68229"/>
                  </a:lnTo>
                  <a:lnTo>
                    <a:pt x="304843" y="66272"/>
                  </a:lnTo>
                  <a:lnTo>
                    <a:pt x="284462" y="64659"/>
                  </a:lnTo>
                  <a:lnTo>
                    <a:pt x="264993" y="63423"/>
                  </a:lnTo>
                  <a:lnTo>
                    <a:pt x="246598" y="62519"/>
                  </a:lnTo>
                  <a:lnTo>
                    <a:pt x="229378" y="61875"/>
                  </a:lnTo>
                  <a:lnTo>
                    <a:pt x="217418" y="61395"/>
                  </a:lnTo>
                  <a:lnTo>
                    <a:pt x="215076" y="61028"/>
                  </a:lnTo>
                  <a:lnTo>
                    <a:pt x="219407" y="60788"/>
                  </a:lnTo>
                  <a:lnTo>
                    <a:pt x="227624" y="60479"/>
                  </a:lnTo>
                  <a:lnTo>
                    <a:pt x="238108" y="59753"/>
                  </a:lnTo>
                  <a:lnTo>
                    <a:pt x="249939" y="58461"/>
                  </a:lnTo>
                  <a:lnTo>
                    <a:pt x="262584" y="56784"/>
                  </a:lnTo>
                  <a:lnTo>
                    <a:pt x="275733" y="55121"/>
                  </a:lnTo>
                  <a:lnTo>
                    <a:pt x="289204" y="53709"/>
                  </a:lnTo>
                  <a:lnTo>
                    <a:pt x="303042" y="52611"/>
                  </a:lnTo>
                  <a:lnTo>
                    <a:pt x="317484" y="51800"/>
                  </a:lnTo>
                  <a:lnTo>
                    <a:pt x="332619" y="51224"/>
                  </a:lnTo>
                  <a:lnTo>
                    <a:pt x="348550" y="50991"/>
                  </a:lnTo>
                  <a:lnTo>
                    <a:pt x="365462" y="51359"/>
                  </a:lnTo>
                  <a:lnTo>
                    <a:pt x="383363" y="52416"/>
                  </a:lnTo>
                  <a:lnTo>
                    <a:pt x="402115" y="53938"/>
                  </a:lnTo>
                  <a:lnTo>
                    <a:pt x="421533" y="55499"/>
                  </a:lnTo>
                  <a:lnTo>
                    <a:pt x="441443" y="56847"/>
                  </a:lnTo>
                  <a:lnTo>
                    <a:pt x="461540" y="58073"/>
                  </a:lnTo>
                  <a:lnTo>
                    <a:pt x="481412" y="59503"/>
                  </a:lnTo>
                  <a:lnTo>
                    <a:pt x="500862" y="61316"/>
                  </a:lnTo>
                  <a:lnTo>
                    <a:pt x="520193" y="63535"/>
                  </a:lnTo>
                  <a:lnTo>
                    <a:pt x="540087" y="66103"/>
                  </a:lnTo>
                  <a:lnTo>
                    <a:pt x="560851" y="68940"/>
                  </a:lnTo>
                  <a:lnTo>
                    <a:pt x="581436" y="71823"/>
                  </a:lnTo>
                  <a:lnTo>
                    <a:pt x="601626" y="74677"/>
                  </a:lnTo>
                  <a:lnTo>
                    <a:pt x="623200" y="77751"/>
                  </a:lnTo>
                  <a:lnTo>
                    <a:pt x="649586" y="81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96497" y="30532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115813"/>
                  </a:moveTo>
                  <a:lnTo>
                    <a:pt x="0" y="104078"/>
                  </a:lnTo>
                  <a:lnTo>
                    <a:pt x="0" y="92949"/>
                  </a:lnTo>
                  <a:lnTo>
                    <a:pt x="0" y="81356"/>
                  </a:lnTo>
                  <a:lnTo>
                    <a:pt x="0" y="69236"/>
                  </a:lnTo>
                  <a:lnTo>
                    <a:pt x="0" y="55216"/>
                  </a:lnTo>
                  <a:lnTo>
                    <a:pt x="0" y="347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4538309" y="2145774"/>
            <a:ext cx="558011" cy="389554"/>
          </a:xfrm>
          <a:custGeom>
            <a:avLst/>
            <a:gdLst/>
            <a:ahLst/>
            <a:cxnLst/>
            <a:rect l="0" t="0" r="0" b="0"/>
            <a:pathLst>
              <a:path w="558011" h="389554">
                <a:moveTo>
                  <a:pt x="0" y="0"/>
                </a:moveTo>
                <a:lnTo>
                  <a:pt x="558010" y="389553"/>
                </a:lnTo>
                <a:lnTo>
                  <a:pt x="139502" y="38955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4893909" y="1574274"/>
            <a:ext cx="1809666" cy="1376653"/>
          </a:xfrm>
          <a:custGeom>
            <a:avLst/>
            <a:gdLst/>
            <a:ahLst/>
            <a:cxnLst/>
            <a:rect l="0" t="0" r="0" b="0"/>
            <a:pathLst>
              <a:path w="1809666" h="1376653">
                <a:moveTo>
                  <a:pt x="0" y="0"/>
                </a:moveTo>
                <a:lnTo>
                  <a:pt x="1809665" y="1376652"/>
                </a:lnTo>
                <a:lnTo>
                  <a:pt x="452415" y="137665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058756" y="47953"/>
            <a:ext cx="2363421" cy="562700"/>
            <a:chOff x="3058756" y="47953"/>
            <a:chExt cx="2363421" cy="562700"/>
          </a:xfrm>
        </p:grpSpPr>
        <p:sp>
          <p:nvSpPr>
            <p:cNvPr id="2" name="Freeform 1"/>
            <p:cNvSpPr/>
            <p:nvPr/>
          </p:nvSpPr>
          <p:spPr>
            <a:xfrm>
              <a:off x="3058756" y="47953"/>
              <a:ext cx="242574" cy="398554"/>
            </a:xfrm>
            <a:custGeom>
              <a:avLst/>
              <a:gdLst/>
              <a:ahLst/>
              <a:cxnLst/>
              <a:rect l="0" t="0" r="0" b="0"/>
              <a:pathLst>
                <a:path w="242574" h="398554">
                  <a:moveTo>
                    <a:pt x="173492" y="4689"/>
                  </a:moveTo>
                  <a:lnTo>
                    <a:pt x="161824" y="4622"/>
                  </a:lnTo>
                  <a:lnTo>
                    <a:pt x="151336" y="3982"/>
                  </a:lnTo>
                  <a:lnTo>
                    <a:pt x="141029" y="2694"/>
                  </a:lnTo>
                  <a:lnTo>
                    <a:pt x="130555" y="1180"/>
                  </a:lnTo>
                  <a:lnTo>
                    <a:pt x="119563" y="160"/>
                  </a:lnTo>
                  <a:lnTo>
                    <a:pt x="107925" y="0"/>
                  </a:lnTo>
                  <a:lnTo>
                    <a:pt x="95844" y="728"/>
                  </a:lnTo>
                  <a:lnTo>
                    <a:pt x="83738" y="2214"/>
                  </a:lnTo>
                  <a:lnTo>
                    <a:pt x="71860" y="4295"/>
                  </a:lnTo>
                  <a:lnTo>
                    <a:pt x="60445" y="6981"/>
                  </a:lnTo>
                  <a:lnTo>
                    <a:pt x="49779" y="10453"/>
                  </a:lnTo>
                  <a:lnTo>
                    <a:pt x="39946" y="14754"/>
                  </a:lnTo>
                  <a:lnTo>
                    <a:pt x="31021" y="19946"/>
                  </a:lnTo>
                  <a:lnTo>
                    <a:pt x="23165" y="26187"/>
                  </a:lnTo>
                  <a:lnTo>
                    <a:pt x="16364" y="33467"/>
                  </a:lnTo>
                  <a:lnTo>
                    <a:pt x="10625" y="41797"/>
                  </a:lnTo>
                  <a:lnTo>
                    <a:pt x="6060" y="51292"/>
                  </a:lnTo>
                  <a:lnTo>
                    <a:pt x="2627" y="61892"/>
                  </a:lnTo>
                  <a:lnTo>
                    <a:pt x="472" y="73094"/>
                  </a:lnTo>
                  <a:lnTo>
                    <a:pt x="0" y="84073"/>
                  </a:lnTo>
                  <a:lnTo>
                    <a:pt x="1276" y="94379"/>
                  </a:lnTo>
                  <a:lnTo>
                    <a:pt x="4081" y="103923"/>
                  </a:lnTo>
                  <a:lnTo>
                    <a:pt x="8098" y="112794"/>
                  </a:lnTo>
                  <a:lnTo>
                    <a:pt x="13029" y="121122"/>
                  </a:lnTo>
                  <a:lnTo>
                    <a:pt x="18948" y="128716"/>
                  </a:lnTo>
                  <a:lnTo>
                    <a:pt x="26277" y="135072"/>
                  </a:lnTo>
                  <a:lnTo>
                    <a:pt x="35133" y="140017"/>
                  </a:lnTo>
                  <a:lnTo>
                    <a:pt x="45352" y="143678"/>
                  </a:lnTo>
                  <a:lnTo>
                    <a:pt x="56659" y="146302"/>
                  </a:lnTo>
                  <a:lnTo>
                    <a:pt x="68782" y="148147"/>
                  </a:lnTo>
                  <a:lnTo>
                    <a:pt x="81328" y="149591"/>
                  </a:lnTo>
                  <a:lnTo>
                    <a:pt x="93816" y="151109"/>
                  </a:lnTo>
                  <a:lnTo>
                    <a:pt x="105989" y="152954"/>
                  </a:lnTo>
                  <a:lnTo>
                    <a:pt x="117788" y="155178"/>
                  </a:lnTo>
                  <a:lnTo>
                    <a:pt x="129251" y="157744"/>
                  </a:lnTo>
                  <a:lnTo>
                    <a:pt x="140446" y="160585"/>
                  </a:lnTo>
                  <a:lnTo>
                    <a:pt x="151441" y="163797"/>
                  </a:lnTo>
                  <a:lnTo>
                    <a:pt x="162290" y="167631"/>
                  </a:lnTo>
                  <a:lnTo>
                    <a:pt x="173034" y="172172"/>
                  </a:lnTo>
                  <a:lnTo>
                    <a:pt x="183538" y="177357"/>
                  </a:lnTo>
                  <a:lnTo>
                    <a:pt x="193519" y="183062"/>
                  </a:lnTo>
                  <a:lnTo>
                    <a:pt x="202857" y="189168"/>
                  </a:lnTo>
                  <a:lnTo>
                    <a:pt x="211433" y="195896"/>
                  </a:lnTo>
                  <a:lnTo>
                    <a:pt x="219047" y="203776"/>
                  </a:lnTo>
                  <a:lnTo>
                    <a:pt x="225681" y="213005"/>
                  </a:lnTo>
                  <a:lnTo>
                    <a:pt x="231307" y="223476"/>
                  </a:lnTo>
                  <a:lnTo>
                    <a:pt x="235796" y="234953"/>
                  </a:lnTo>
                  <a:lnTo>
                    <a:pt x="239182" y="247189"/>
                  </a:lnTo>
                  <a:lnTo>
                    <a:pt x="241475" y="259811"/>
                  </a:lnTo>
                  <a:lnTo>
                    <a:pt x="242573" y="272350"/>
                  </a:lnTo>
                  <a:lnTo>
                    <a:pt x="242530" y="284553"/>
                  </a:lnTo>
                  <a:lnTo>
                    <a:pt x="241366" y="296202"/>
                  </a:lnTo>
                  <a:lnTo>
                    <a:pt x="238991" y="307032"/>
                  </a:lnTo>
                  <a:lnTo>
                    <a:pt x="235467" y="316989"/>
                  </a:lnTo>
                  <a:lnTo>
                    <a:pt x="230983" y="326337"/>
                  </a:lnTo>
                  <a:lnTo>
                    <a:pt x="225757" y="335543"/>
                  </a:lnTo>
                  <a:lnTo>
                    <a:pt x="219979" y="344887"/>
                  </a:lnTo>
                  <a:lnTo>
                    <a:pt x="213644" y="354301"/>
                  </a:lnTo>
                  <a:lnTo>
                    <a:pt x="206559" y="363475"/>
                  </a:lnTo>
                  <a:lnTo>
                    <a:pt x="198677" y="372231"/>
                  </a:lnTo>
                  <a:lnTo>
                    <a:pt x="189926" y="380230"/>
                  </a:lnTo>
                  <a:lnTo>
                    <a:pt x="180141" y="386916"/>
                  </a:lnTo>
                  <a:lnTo>
                    <a:pt x="169338" y="392107"/>
                  </a:lnTo>
                  <a:lnTo>
                    <a:pt x="157828" y="395777"/>
                  </a:lnTo>
                  <a:lnTo>
                    <a:pt x="146110" y="397882"/>
                  </a:lnTo>
                  <a:lnTo>
                    <a:pt x="134490" y="398553"/>
                  </a:lnTo>
                  <a:lnTo>
                    <a:pt x="123079" y="397888"/>
                  </a:lnTo>
                  <a:lnTo>
                    <a:pt x="111884" y="395855"/>
                  </a:lnTo>
                  <a:lnTo>
                    <a:pt x="100877" y="392569"/>
                  </a:lnTo>
                  <a:lnTo>
                    <a:pt x="90085" y="388369"/>
                  </a:lnTo>
                  <a:lnTo>
                    <a:pt x="78333" y="383213"/>
                  </a:lnTo>
                  <a:lnTo>
                    <a:pt x="62351" y="375535"/>
                  </a:lnTo>
                  <a:lnTo>
                    <a:pt x="36622" y="362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11233" y="34744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3"/>
                  </a:lnTo>
                  <a:lnTo>
                    <a:pt x="206" y="46371"/>
                  </a:lnTo>
                  <a:lnTo>
                    <a:pt x="1108" y="59489"/>
                  </a:lnTo>
                  <a:lnTo>
                    <a:pt x="3906" y="7720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90176" y="221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5461" y="291707"/>
              <a:ext cx="178985" cy="161019"/>
            </a:xfrm>
            <a:custGeom>
              <a:avLst/>
              <a:gdLst/>
              <a:ahLst/>
              <a:cxnLst/>
              <a:rect l="0" t="0" r="0" b="0"/>
              <a:pathLst>
                <a:path w="178985" h="161019">
                  <a:moveTo>
                    <a:pt x="0" y="66261"/>
                  </a:moveTo>
                  <a:lnTo>
                    <a:pt x="67" y="77929"/>
                  </a:lnTo>
                  <a:lnTo>
                    <a:pt x="707" y="88418"/>
                  </a:lnTo>
                  <a:lnTo>
                    <a:pt x="2004" y="98720"/>
                  </a:lnTo>
                  <a:lnTo>
                    <a:pt x="3864" y="109021"/>
                  </a:lnTo>
                  <a:lnTo>
                    <a:pt x="6180" y="119365"/>
                  </a:lnTo>
                  <a:lnTo>
                    <a:pt x="8851" y="129684"/>
                  </a:lnTo>
                  <a:lnTo>
                    <a:pt x="11929" y="137478"/>
                  </a:lnTo>
                  <a:lnTo>
                    <a:pt x="14837" y="139446"/>
                  </a:lnTo>
                  <a:lnTo>
                    <a:pt x="16434" y="136251"/>
                  </a:lnTo>
                  <a:lnTo>
                    <a:pt x="16617" y="129405"/>
                  </a:lnTo>
                  <a:lnTo>
                    <a:pt x="15847" y="120116"/>
                  </a:lnTo>
                  <a:lnTo>
                    <a:pt x="14743" y="109215"/>
                  </a:lnTo>
                  <a:lnTo>
                    <a:pt x="13682" y="97257"/>
                  </a:lnTo>
                  <a:lnTo>
                    <a:pt x="12975" y="84768"/>
                  </a:lnTo>
                  <a:lnTo>
                    <a:pt x="12951" y="72291"/>
                  </a:lnTo>
                  <a:lnTo>
                    <a:pt x="13723" y="60132"/>
                  </a:lnTo>
                  <a:lnTo>
                    <a:pt x="15545" y="49014"/>
                  </a:lnTo>
                  <a:lnTo>
                    <a:pt x="18896" y="40135"/>
                  </a:lnTo>
                  <a:lnTo>
                    <a:pt x="23887" y="33949"/>
                  </a:lnTo>
                  <a:lnTo>
                    <a:pt x="30170" y="30423"/>
                  </a:lnTo>
                  <a:lnTo>
                    <a:pt x="37142" y="29403"/>
                  </a:lnTo>
                  <a:lnTo>
                    <a:pt x="44379" y="30539"/>
                  </a:lnTo>
                  <a:lnTo>
                    <a:pt x="51505" y="33704"/>
                  </a:lnTo>
                  <a:lnTo>
                    <a:pt x="58130" y="39084"/>
                  </a:lnTo>
                  <a:lnTo>
                    <a:pt x="64098" y="46582"/>
                  </a:lnTo>
                  <a:lnTo>
                    <a:pt x="69443" y="55697"/>
                  </a:lnTo>
                  <a:lnTo>
                    <a:pt x="74275" y="65723"/>
                  </a:lnTo>
                  <a:lnTo>
                    <a:pt x="78696" y="76090"/>
                  </a:lnTo>
                  <a:lnTo>
                    <a:pt x="82156" y="83817"/>
                  </a:lnTo>
                  <a:lnTo>
                    <a:pt x="84001" y="85356"/>
                  </a:lnTo>
                  <a:lnTo>
                    <a:pt x="84729" y="81658"/>
                  </a:lnTo>
                  <a:lnTo>
                    <a:pt x="84903" y="74378"/>
                  </a:lnTo>
                  <a:lnTo>
                    <a:pt x="84850" y="64755"/>
                  </a:lnTo>
                  <a:lnTo>
                    <a:pt x="84737" y="53620"/>
                  </a:lnTo>
                  <a:lnTo>
                    <a:pt x="84958" y="41830"/>
                  </a:lnTo>
                  <a:lnTo>
                    <a:pt x="86151" y="30345"/>
                  </a:lnTo>
                  <a:lnTo>
                    <a:pt x="88581" y="19662"/>
                  </a:lnTo>
                  <a:lnTo>
                    <a:pt x="92346" y="10517"/>
                  </a:lnTo>
                  <a:lnTo>
                    <a:pt x="97546" y="4031"/>
                  </a:lnTo>
                  <a:lnTo>
                    <a:pt x="104073" y="565"/>
                  </a:lnTo>
                  <a:lnTo>
                    <a:pt x="111370" y="0"/>
                  </a:lnTo>
                  <a:lnTo>
                    <a:pt x="118565" y="2113"/>
                  </a:lnTo>
                  <a:lnTo>
                    <a:pt x="125174" y="6492"/>
                  </a:lnTo>
                  <a:lnTo>
                    <a:pt x="131081" y="12647"/>
                  </a:lnTo>
                  <a:lnTo>
                    <a:pt x="136356" y="20124"/>
                  </a:lnTo>
                  <a:lnTo>
                    <a:pt x="141126" y="28550"/>
                  </a:lnTo>
                  <a:lnTo>
                    <a:pt x="145516" y="37643"/>
                  </a:lnTo>
                  <a:lnTo>
                    <a:pt x="149634" y="47198"/>
                  </a:lnTo>
                  <a:lnTo>
                    <a:pt x="153558" y="57070"/>
                  </a:lnTo>
                  <a:lnTo>
                    <a:pt x="157349" y="67157"/>
                  </a:lnTo>
                  <a:lnTo>
                    <a:pt x="161049" y="77389"/>
                  </a:lnTo>
                  <a:lnTo>
                    <a:pt x="164682" y="87718"/>
                  </a:lnTo>
                  <a:lnTo>
                    <a:pt x="168117" y="98237"/>
                  </a:lnTo>
                  <a:lnTo>
                    <a:pt x="171409" y="110513"/>
                  </a:lnTo>
                  <a:lnTo>
                    <a:pt x="174848" y="128977"/>
                  </a:lnTo>
                  <a:lnTo>
                    <a:pt x="178984" y="161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22480" y="347440"/>
              <a:ext cx="8438" cy="136871"/>
            </a:xfrm>
            <a:custGeom>
              <a:avLst/>
              <a:gdLst/>
              <a:ahLst/>
              <a:cxnLst/>
              <a:rect l="0" t="0" r="0" b="0"/>
              <a:pathLst>
                <a:path w="8438" h="136871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07" y="61022"/>
                  </a:lnTo>
                  <a:lnTo>
                    <a:pt x="6371" y="72134"/>
                  </a:lnTo>
                  <a:lnTo>
                    <a:pt x="7896" y="83119"/>
                  </a:lnTo>
                  <a:lnTo>
                    <a:pt x="8437" y="93971"/>
                  </a:lnTo>
                  <a:lnTo>
                    <a:pt x="8146" y="104259"/>
                  </a:lnTo>
                  <a:lnTo>
                    <a:pt x="7469" y="114129"/>
                  </a:lnTo>
                  <a:lnTo>
                    <a:pt x="6342" y="124449"/>
                  </a:lnTo>
                  <a:lnTo>
                    <a:pt x="460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27088" y="2105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11315" y="126341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8"/>
                  </a:lnTo>
                  <a:lnTo>
                    <a:pt x="178" y="50133"/>
                  </a:lnTo>
                  <a:lnTo>
                    <a:pt x="826" y="63813"/>
                  </a:lnTo>
                  <a:lnTo>
                    <a:pt x="2075" y="77042"/>
                  </a:lnTo>
                  <a:lnTo>
                    <a:pt x="3728" y="90185"/>
                  </a:lnTo>
                  <a:lnTo>
                    <a:pt x="5376" y="104210"/>
                  </a:lnTo>
                  <a:lnTo>
                    <a:pt x="6783" y="119594"/>
                  </a:lnTo>
                  <a:lnTo>
                    <a:pt x="8049" y="135858"/>
                  </a:lnTo>
                  <a:lnTo>
                    <a:pt x="9505" y="151869"/>
                  </a:lnTo>
                  <a:lnTo>
                    <a:pt x="11336" y="166977"/>
                  </a:lnTo>
                  <a:lnTo>
                    <a:pt x="13567" y="181206"/>
                  </a:lnTo>
                  <a:lnTo>
                    <a:pt x="16143" y="194975"/>
                  </a:lnTo>
                  <a:lnTo>
                    <a:pt x="18985" y="208605"/>
                  </a:lnTo>
                  <a:lnTo>
                    <a:pt x="21861" y="222250"/>
                  </a:lnTo>
                  <a:lnTo>
                    <a:pt x="24405" y="235964"/>
                  </a:lnTo>
                  <a:lnTo>
                    <a:pt x="26449" y="249752"/>
                  </a:lnTo>
                  <a:lnTo>
                    <a:pt x="28159" y="263438"/>
                  </a:lnTo>
                  <a:lnTo>
                    <a:pt x="29922" y="276701"/>
                  </a:lnTo>
                  <a:lnTo>
                    <a:pt x="31962" y="289393"/>
                  </a:lnTo>
                  <a:lnTo>
                    <a:pt x="34373" y="301469"/>
                  </a:lnTo>
                  <a:lnTo>
                    <a:pt x="37536" y="314297"/>
                  </a:lnTo>
                  <a:lnTo>
                    <a:pt x="42852" y="331237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89702" y="306853"/>
              <a:ext cx="174299" cy="153378"/>
            </a:xfrm>
            <a:custGeom>
              <a:avLst/>
              <a:gdLst/>
              <a:ahLst/>
              <a:cxnLst/>
              <a:rect l="0" t="0" r="0" b="0"/>
              <a:pathLst>
                <a:path w="174299" h="153378">
                  <a:moveTo>
                    <a:pt x="100598" y="61644"/>
                  </a:moveTo>
                  <a:lnTo>
                    <a:pt x="97597" y="50043"/>
                  </a:lnTo>
                  <a:lnTo>
                    <a:pt x="94175" y="40194"/>
                  </a:lnTo>
                  <a:lnTo>
                    <a:pt x="89970" y="31194"/>
                  </a:lnTo>
                  <a:lnTo>
                    <a:pt x="84724" y="22925"/>
                  </a:lnTo>
                  <a:lnTo>
                    <a:pt x="77946" y="15546"/>
                  </a:lnTo>
                  <a:lnTo>
                    <a:pt x="69518" y="9090"/>
                  </a:lnTo>
                  <a:lnTo>
                    <a:pt x="59951" y="3929"/>
                  </a:lnTo>
                  <a:lnTo>
                    <a:pt x="50157" y="820"/>
                  </a:lnTo>
                  <a:lnTo>
                    <a:pt x="40691" y="0"/>
                  </a:lnTo>
                  <a:lnTo>
                    <a:pt x="31900" y="1570"/>
                  </a:lnTo>
                  <a:lnTo>
                    <a:pt x="24075" y="5739"/>
                  </a:lnTo>
                  <a:lnTo>
                    <a:pt x="17267" y="12360"/>
                  </a:lnTo>
                  <a:lnTo>
                    <a:pt x="11509" y="21024"/>
                  </a:lnTo>
                  <a:lnTo>
                    <a:pt x="6925" y="31265"/>
                  </a:lnTo>
                  <a:lnTo>
                    <a:pt x="3470" y="42660"/>
                  </a:lnTo>
                  <a:lnTo>
                    <a:pt x="1131" y="54714"/>
                  </a:lnTo>
                  <a:lnTo>
                    <a:pt x="0" y="66870"/>
                  </a:lnTo>
                  <a:lnTo>
                    <a:pt x="16" y="78820"/>
                  </a:lnTo>
                  <a:lnTo>
                    <a:pt x="991" y="90469"/>
                  </a:lnTo>
                  <a:lnTo>
                    <a:pt x="2709" y="101832"/>
                  </a:lnTo>
                  <a:lnTo>
                    <a:pt x="4982" y="112951"/>
                  </a:lnTo>
                  <a:lnTo>
                    <a:pt x="7981" y="123555"/>
                  </a:lnTo>
                  <a:lnTo>
                    <a:pt x="12205" y="133079"/>
                  </a:lnTo>
                  <a:lnTo>
                    <a:pt x="17826" y="141286"/>
                  </a:lnTo>
                  <a:lnTo>
                    <a:pt x="24719" y="147781"/>
                  </a:lnTo>
                  <a:lnTo>
                    <a:pt x="32644" y="151863"/>
                  </a:lnTo>
                  <a:lnTo>
                    <a:pt x="41336" y="153377"/>
                  </a:lnTo>
                  <a:lnTo>
                    <a:pt x="50256" y="152461"/>
                  </a:lnTo>
                  <a:lnTo>
                    <a:pt x="58624" y="149270"/>
                  </a:lnTo>
                  <a:lnTo>
                    <a:pt x="66059" y="144123"/>
                  </a:lnTo>
                  <a:lnTo>
                    <a:pt x="72541" y="137264"/>
                  </a:lnTo>
                  <a:lnTo>
                    <a:pt x="78209" y="128775"/>
                  </a:lnTo>
                  <a:lnTo>
                    <a:pt x="83246" y="118851"/>
                  </a:lnTo>
                  <a:lnTo>
                    <a:pt x="87818" y="107937"/>
                  </a:lnTo>
                  <a:lnTo>
                    <a:pt x="92057" y="96620"/>
                  </a:lnTo>
                  <a:lnTo>
                    <a:pt x="96070" y="85338"/>
                  </a:lnTo>
                  <a:lnTo>
                    <a:pt x="100128" y="76675"/>
                  </a:lnTo>
                  <a:lnTo>
                    <a:pt x="104105" y="73801"/>
                  </a:lnTo>
                  <a:lnTo>
                    <a:pt x="107463" y="75847"/>
                  </a:lnTo>
                  <a:lnTo>
                    <a:pt x="110431" y="81127"/>
                  </a:lnTo>
                  <a:lnTo>
                    <a:pt x="113475" y="88233"/>
                  </a:lnTo>
                  <a:lnTo>
                    <a:pt x="117060" y="96077"/>
                  </a:lnTo>
                  <a:lnTo>
                    <a:pt x="121365" y="104062"/>
                  </a:lnTo>
                  <a:lnTo>
                    <a:pt x="126357" y="111938"/>
                  </a:lnTo>
                  <a:lnTo>
                    <a:pt x="131915" y="119635"/>
                  </a:lnTo>
                  <a:lnTo>
                    <a:pt x="137902" y="127146"/>
                  </a:lnTo>
                  <a:lnTo>
                    <a:pt x="144088" y="134005"/>
                  </a:lnTo>
                  <a:lnTo>
                    <a:pt x="150873" y="139848"/>
                  </a:lnTo>
                  <a:lnTo>
                    <a:pt x="159969" y="144071"/>
                  </a:lnTo>
                  <a:lnTo>
                    <a:pt x="174298" y="145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64000" y="284269"/>
              <a:ext cx="136871" cy="156485"/>
            </a:xfrm>
            <a:custGeom>
              <a:avLst/>
              <a:gdLst/>
              <a:ahLst/>
              <a:cxnLst/>
              <a:rect l="0" t="0" r="0" b="0"/>
              <a:pathLst>
                <a:path w="136871" h="156485">
                  <a:moveTo>
                    <a:pt x="0" y="84228"/>
                  </a:moveTo>
                  <a:lnTo>
                    <a:pt x="5800" y="93096"/>
                  </a:lnTo>
                  <a:lnTo>
                    <a:pt x="10724" y="102083"/>
                  </a:lnTo>
                  <a:lnTo>
                    <a:pt x="15227" y="112074"/>
                  </a:lnTo>
                  <a:lnTo>
                    <a:pt x="19448" y="122882"/>
                  </a:lnTo>
                  <a:lnTo>
                    <a:pt x="23462" y="134045"/>
                  </a:lnTo>
                  <a:lnTo>
                    <a:pt x="27307" y="145181"/>
                  </a:lnTo>
                  <a:lnTo>
                    <a:pt x="30463" y="153716"/>
                  </a:lnTo>
                  <a:lnTo>
                    <a:pt x="32051" y="156484"/>
                  </a:lnTo>
                  <a:lnTo>
                    <a:pt x="32025" y="154366"/>
                  </a:lnTo>
                  <a:lnTo>
                    <a:pt x="30803" y="149033"/>
                  </a:lnTo>
                  <a:lnTo>
                    <a:pt x="28949" y="141555"/>
                  </a:lnTo>
                  <a:lnTo>
                    <a:pt x="27051" y="132398"/>
                  </a:lnTo>
                  <a:lnTo>
                    <a:pt x="25425" y="121897"/>
                  </a:lnTo>
                  <a:lnTo>
                    <a:pt x="24154" y="110364"/>
                  </a:lnTo>
                  <a:lnTo>
                    <a:pt x="23213" y="98069"/>
                  </a:lnTo>
                  <a:lnTo>
                    <a:pt x="22554" y="85240"/>
                  </a:lnTo>
                  <a:lnTo>
                    <a:pt x="22600" y="72366"/>
                  </a:lnTo>
                  <a:lnTo>
                    <a:pt x="24219" y="60178"/>
                  </a:lnTo>
                  <a:lnTo>
                    <a:pt x="27760" y="49030"/>
                  </a:lnTo>
                  <a:lnTo>
                    <a:pt x="33258" y="39240"/>
                  </a:lnTo>
                  <a:lnTo>
                    <a:pt x="40694" y="31260"/>
                  </a:lnTo>
                  <a:lnTo>
                    <a:pt x="49841" y="25149"/>
                  </a:lnTo>
                  <a:lnTo>
                    <a:pt x="60203" y="20502"/>
                  </a:lnTo>
                  <a:lnTo>
                    <a:pt x="71134" y="16668"/>
                  </a:lnTo>
                  <a:lnTo>
                    <a:pt x="82209" y="13195"/>
                  </a:lnTo>
                  <a:lnTo>
                    <a:pt x="92979" y="9999"/>
                  </a:lnTo>
                  <a:lnTo>
                    <a:pt x="104035" y="6958"/>
                  </a:lnTo>
                  <a:lnTo>
                    <a:pt x="117458" y="379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29519" y="94756"/>
              <a:ext cx="150378" cy="368498"/>
            </a:xfrm>
            <a:custGeom>
              <a:avLst/>
              <a:gdLst/>
              <a:ahLst/>
              <a:cxnLst/>
              <a:rect l="0" t="0" r="0" b="0"/>
              <a:pathLst>
                <a:path w="150378" h="368498">
                  <a:moveTo>
                    <a:pt x="55621" y="368497"/>
                  </a:moveTo>
                  <a:lnTo>
                    <a:pt x="52687" y="359629"/>
                  </a:lnTo>
                  <a:lnTo>
                    <a:pt x="49905" y="350642"/>
                  </a:lnTo>
                  <a:lnTo>
                    <a:pt x="47005" y="340651"/>
                  </a:lnTo>
                  <a:lnTo>
                    <a:pt x="43965" y="329844"/>
                  </a:lnTo>
                  <a:lnTo>
                    <a:pt x="40800" y="318680"/>
                  </a:lnTo>
                  <a:lnTo>
                    <a:pt x="37540" y="307471"/>
                  </a:lnTo>
                  <a:lnTo>
                    <a:pt x="34375" y="296186"/>
                  </a:lnTo>
                  <a:lnTo>
                    <a:pt x="31632" y="284553"/>
                  </a:lnTo>
                  <a:lnTo>
                    <a:pt x="29452" y="272434"/>
                  </a:lnTo>
                  <a:lnTo>
                    <a:pt x="27650" y="259839"/>
                  </a:lnTo>
                  <a:lnTo>
                    <a:pt x="25826" y="246845"/>
                  </a:lnTo>
                  <a:lnTo>
                    <a:pt x="23744" y="233548"/>
                  </a:lnTo>
                  <a:lnTo>
                    <a:pt x="21343" y="220194"/>
                  </a:lnTo>
                  <a:lnTo>
                    <a:pt x="18653" y="207155"/>
                  </a:lnTo>
                  <a:lnTo>
                    <a:pt x="15729" y="194600"/>
                  </a:lnTo>
                  <a:lnTo>
                    <a:pt x="12630" y="182204"/>
                  </a:lnTo>
                  <a:lnTo>
                    <a:pt x="9403" y="169275"/>
                  </a:lnTo>
                  <a:lnTo>
                    <a:pt x="6096" y="155469"/>
                  </a:lnTo>
                  <a:lnTo>
                    <a:pt x="3063" y="141093"/>
                  </a:lnTo>
                  <a:lnTo>
                    <a:pt x="940" y="126896"/>
                  </a:lnTo>
                  <a:lnTo>
                    <a:pt x="0" y="113308"/>
                  </a:lnTo>
                  <a:lnTo>
                    <a:pt x="355" y="100422"/>
                  </a:lnTo>
                  <a:lnTo>
                    <a:pt x="2114" y="88162"/>
                  </a:lnTo>
                  <a:lnTo>
                    <a:pt x="5192" y="76405"/>
                  </a:lnTo>
                  <a:lnTo>
                    <a:pt x="9529" y="65187"/>
                  </a:lnTo>
                  <a:lnTo>
                    <a:pt x="15182" y="54713"/>
                  </a:lnTo>
                  <a:lnTo>
                    <a:pt x="22055" y="45036"/>
                  </a:lnTo>
                  <a:lnTo>
                    <a:pt x="29940" y="36231"/>
                  </a:lnTo>
                  <a:lnTo>
                    <a:pt x="38601" y="28462"/>
                  </a:lnTo>
                  <a:lnTo>
                    <a:pt x="47839" y="21722"/>
                  </a:lnTo>
                  <a:lnTo>
                    <a:pt x="57651" y="16027"/>
                  </a:lnTo>
                  <a:lnTo>
                    <a:pt x="68222" y="11491"/>
                  </a:lnTo>
                  <a:lnTo>
                    <a:pt x="79585" y="8068"/>
                  </a:lnTo>
                  <a:lnTo>
                    <a:pt x="91420" y="5577"/>
                  </a:lnTo>
                  <a:lnTo>
                    <a:pt x="104508" y="3543"/>
                  </a:lnTo>
                  <a:lnTo>
                    <a:pt x="122236" y="1786"/>
                  </a:lnTo>
                  <a:lnTo>
                    <a:pt x="1503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06197" y="305326"/>
              <a:ext cx="63171" cy="31586"/>
            </a:xfrm>
            <a:custGeom>
              <a:avLst/>
              <a:gdLst/>
              <a:ahLst/>
              <a:cxnLst/>
              <a:rect l="0" t="0" r="0" b="0"/>
              <a:pathLst>
                <a:path w="63171" h="31586">
                  <a:moveTo>
                    <a:pt x="63170" y="0"/>
                  </a:moveTo>
                  <a:lnTo>
                    <a:pt x="54369" y="5801"/>
                  </a:lnTo>
                  <a:lnTo>
                    <a:pt x="46022" y="10725"/>
                  </a:lnTo>
                  <a:lnTo>
                    <a:pt x="37338" y="15223"/>
                  </a:lnTo>
                  <a:lnTo>
                    <a:pt x="28702" y="19284"/>
                  </a:lnTo>
                  <a:lnTo>
                    <a:pt x="20215" y="23092"/>
                  </a:lnTo>
                  <a:lnTo>
                    <a:pt x="11129" y="269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64124" y="36849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49"/>
                  </a:lnTo>
                  <a:lnTo>
                    <a:pt x="3695" y="42470"/>
                  </a:lnTo>
                  <a:lnTo>
                    <a:pt x="5545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53596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85181" y="326175"/>
              <a:ext cx="160886" cy="284478"/>
            </a:xfrm>
            <a:custGeom>
              <a:avLst/>
              <a:gdLst/>
              <a:ahLst/>
              <a:cxnLst/>
              <a:rect l="0" t="0" r="0" b="0"/>
              <a:pathLst>
                <a:path w="160886" h="284478">
                  <a:moveTo>
                    <a:pt x="136871" y="63379"/>
                  </a:moveTo>
                  <a:lnTo>
                    <a:pt x="139670" y="54578"/>
                  </a:lnTo>
                  <a:lnTo>
                    <a:pt x="141172" y="46231"/>
                  </a:lnTo>
                  <a:lnTo>
                    <a:pt x="141469" y="37541"/>
                  </a:lnTo>
                  <a:lnTo>
                    <a:pt x="140444" y="28766"/>
                  </a:lnTo>
                  <a:lnTo>
                    <a:pt x="137680" y="20568"/>
                  </a:lnTo>
                  <a:lnTo>
                    <a:pt x="133105" y="13291"/>
                  </a:lnTo>
                  <a:lnTo>
                    <a:pt x="126945" y="7274"/>
                  </a:lnTo>
                  <a:lnTo>
                    <a:pt x="119528" y="2990"/>
                  </a:lnTo>
                  <a:lnTo>
                    <a:pt x="111179" y="531"/>
                  </a:lnTo>
                  <a:lnTo>
                    <a:pt x="102322" y="0"/>
                  </a:lnTo>
                  <a:lnTo>
                    <a:pt x="93466" y="1681"/>
                  </a:lnTo>
                  <a:lnTo>
                    <a:pt x="84894" y="5519"/>
                  </a:lnTo>
                  <a:lnTo>
                    <a:pt x="77004" y="11347"/>
                  </a:lnTo>
                  <a:lnTo>
                    <a:pt x="70384" y="19071"/>
                  </a:lnTo>
                  <a:lnTo>
                    <a:pt x="65239" y="28444"/>
                  </a:lnTo>
                  <a:lnTo>
                    <a:pt x="61768" y="38972"/>
                  </a:lnTo>
                  <a:lnTo>
                    <a:pt x="60328" y="50022"/>
                  </a:lnTo>
                  <a:lnTo>
                    <a:pt x="60920" y="61172"/>
                  </a:lnTo>
                  <a:lnTo>
                    <a:pt x="63418" y="71587"/>
                  </a:lnTo>
                  <a:lnTo>
                    <a:pt x="67752" y="79984"/>
                  </a:lnTo>
                  <a:lnTo>
                    <a:pt x="73697" y="85841"/>
                  </a:lnTo>
                  <a:lnTo>
                    <a:pt x="80769" y="89144"/>
                  </a:lnTo>
                  <a:lnTo>
                    <a:pt x="88346" y="90014"/>
                  </a:lnTo>
                  <a:lnTo>
                    <a:pt x="96024" y="88782"/>
                  </a:lnTo>
                  <a:lnTo>
                    <a:pt x="103465" y="85722"/>
                  </a:lnTo>
                  <a:lnTo>
                    <a:pt x="110308" y="80944"/>
                  </a:lnTo>
                  <a:lnTo>
                    <a:pt x="116435" y="74741"/>
                  </a:lnTo>
                  <a:lnTo>
                    <a:pt x="122201" y="70061"/>
                  </a:lnTo>
                  <a:lnTo>
                    <a:pt x="127541" y="70312"/>
                  </a:lnTo>
                  <a:lnTo>
                    <a:pt x="131807" y="74424"/>
                  </a:lnTo>
                  <a:lnTo>
                    <a:pt x="135323" y="80960"/>
                  </a:lnTo>
                  <a:lnTo>
                    <a:pt x="138524" y="88981"/>
                  </a:lnTo>
                  <a:lnTo>
                    <a:pt x="141656" y="97916"/>
                  </a:lnTo>
                  <a:lnTo>
                    <a:pt x="144827" y="107427"/>
                  </a:lnTo>
                  <a:lnTo>
                    <a:pt x="148067" y="117466"/>
                  </a:lnTo>
                  <a:lnTo>
                    <a:pt x="151375" y="128211"/>
                  </a:lnTo>
                  <a:lnTo>
                    <a:pt x="154731" y="139710"/>
                  </a:lnTo>
                  <a:lnTo>
                    <a:pt x="157792" y="151877"/>
                  </a:lnTo>
                  <a:lnTo>
                    <a:pt x="159935" y="164579"/>
                  </a:lnTo>
                  <a:lnTo>
                    <a:pt x="160885" y="177673"/>
                  </a:lnTo>
                  <a:lnTo>
                    <a:pt x="160537" y="190720"/>
                  </a:lnTo>
                  <a:lnTo>
                    <a:pt x="158783" y="203021"/>
                  </a:lnTo>
                  <a:lnTo>
                    <a:pt x="155708" y="214248"/>
                  </a:lnTo>
                  <a:lnTo>
                    <a:pt x="151373" y="224260"/>
                  </a:lnTo>
                  <a:lnTo>
                    <a:pt x="145721" y="232921"/>
                  </a:lnTo>
                  <a:lnTo>
                    <a:pt x="138844" y="240298"/>
                  </a:lnTo>
                  <a:lnTo>
                    <a:pt x="130788" y="246440"/>
                  </a:lnTo>
                  <a:lnTo>
                    <a:pt x="121477" y="251283"/>
                  </a:lnTo>
                  <a:lnTo>
                    <a:pt x="110992" y="254921"/>
                  </a:lnTo>
                  <a:lnTo>
                    <a:pt x="99527" y="257723"/>
                  </a:lnTo>
                  <a:lnTo>
                    <a:pt x="87308" y="260228"/>
                  </a:lnTo>
                  <a:lnTo>
                    <a:pt x="74542" y="262770"/>
                  </a:lnTo>
                  <a:lnTo>
                    <a:pt x="61612" y="265520"/>
                  </a:lnTo>
                  <a:lnTo>
                    <a:pt x="47596" y="268948"/>
                  </a:lnTo>
                  <a:lnTo>
                    <a:pt x="29030" y="274480"/>
                  </a:lnTo>
                  <a:lnTo>
                    <a:pt x="0" y="284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64165" y="326383"/>
              <a:ext cx="94758" cy="103294"/>
            </a:xfrm>
            <a:custGeom>
              <a:avLst/>
              <a:gdLst/>
              <a:ahLst/>
              <a:cxnLst/>
              <a:rect l="0" t="0" r="0" b="0"/>
              <a:pathLst>
                <a:path w="94758" h="103294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9" y="34453"/>
                  </a:lnTo>
                  <a:lnTo>
                    <a:pt x="4042" y="46269"/>
                  </a:lnTo>
                  <a:lnTo>
                    <a:pt x="7007" y="57632"/>
                  </a:lnTo>
                  <a:lnTo>
                    <a:pt x="10931" y="68177"/>
                  </a:lnTo>
                  <a:lnTo>
                    <a:pt x="15853" y="77705"/>
                  </a:lnTo>
                  <a:lnTo>
                    <a:pt x="21904" y="86029"/>
                  </a:lnTo>
                  <a:lnTo>
                    <a:pt x="29045" y="93165"/>
                  </a:lnTo>
                  <a:lnTo>
                    <a:pt x="36940" y="98803"/>
                  </a:lnTo>
                  <a:lnTo>
                    <a:pt x="45077" y="102243"/>
                  </a:lnTo>
                  <a:lnTo>
                    <a:pt x="53134" y="103293"/>
                  </a:lnTo>
                  <a:lnTo>
                    <a:pt x="60831" y="102050"/>
                  </a:lnTo>
                  <a:lnTo>
                    <a:pt x="67846" y="98633"/>
                  </a:lnTo>
                  <a:lnTo>
                    <a:pt x="74076" y="93331"/>
                  </a:lnTo>
                  <a:lnTo>
                    <a:pt x="79428" y="86366"/>
                  </a:lnTo>
                  <a:lnTo>
                    <a:pt x="83732" y="77805"/>
                  </a:lnTo>
                  <a:lnTo>
                    <a:pt x="87001" y="67843"/>
                  </a:lnTo>
                  <a:lnTo>
                    <a:pt x="89388" y="57170"/>
                  </a:lnTo>
                  <a:lnTo>
                    <a:pt x="91341" y="45740"/>
                  </a:lnTo>
                  <a:lnTo>
                    <a:pt x="93033" y="31437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18949" y="284269"/>
              <a:ext cx="66316" cy="125311"/>
            </a:xfrm>
            <a:custGeom>
              <a:avLst/>
              <a:gdLst/>
              <a:ahLst/>
              <a:cxnLst/>
              <a:rect l="0" t="0" r="0" b="0"/>
              <a:pathLst>
                <a:path w="66316" h="125311">
                  <a:moveTo>
                    <a:pt x="13672" y="115813"/>
                  </a:moveTo>
                  <a:lnTo>
                    <a:pt x="16335" y="123801"/>
                  </a:lnTo>
                  <a:lnTo>
                    <a:pt x="16838" y="125310"/>
                  </a:lnTo>
                  <a:lnTo>
                    <a:pt x="15811" y="122229"/>
                  </a:lnTo>
                  <a:lnTo>
                    <a:pt x="13918" y="116551"/>
                  </a:lnTo>
                  <a:lnTo>
                    <a:pt x="11486" y="109255"/>
                  </a:lnTo>
                  <a:lnTo>
                    <a:pt x="8699" y="100893"/>
                  </a:lnTo>
                  <a:lnTo>
                    <a:pt x="5683" y="91818"/>
                  </a:lnTo>
                  <a:lnTo>
                    <a:pt x="2844" y="82263"/>
                  </a:lnTo>
                  <a:lnTo>
                    <a:pt x="849" y="72387"/>
                  </a:lnTo>
                  <a:lnTo>
                    <a:pt x="0" y="62304"/>
                  </a:lnTo>
                  <a:lnTo>
                    <a:pt x="584" y="52412"/>
                  </a:lnTo>
                  <a:lnTo>
                    <a:pt x="3030" y="43375"/>
                  </a:lnTo>
                  <a:lnTo>
                    <a:pt x="7382" y="35483"/>
                  </a:lnTo>
                  <a:lnTo>
                    <a:pt x="13389" y="28692"/>
                  </a:lnTo>
                  <a:lnTo>
                    <a:pt x="20701" y="22815"/>
                  </a:lnTo>
                  <a:lnTo>
                    <a:pt x="28971" y="17641"/>
                  </a:lnTo>
                  <a:lnTo>
                    <a:pt x="37468" y="13134"/>
                  </a:lnTo>
                  <a:lnTo>
                    <a:pt x="45917" y="8989"/>
                  </a:lnTo>
                  <a:lnTo>
                    <a:pt x="55054" y="4837"/>
                  </a:lnTo>
                  <a:lnTo>
                    <a:pt x="663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42927" y="283662"/>
              <a:ext cx="104382" cy="159408"/>
            </a:xfrm>
            <a:custGeom>
              <a:avLst/>
              <a:gdLst/>
              <a:ahLst/>
              <a:cxnLst/>
              <a:rect l="0" t="0" r="0" b="0"/>
              <a:pathLst>
                <a:path w="104382" h="159408">
                  <a:moveTo>
                    <a:pt x="5508" y="42721"/>
                  </a:moveTo>
                  <a:lnTo>
                    <a:pt x="14309" y="45655"/>
                  </a:lnTo>
                  <a:lnTo>
                    <a:pt x="22656" y="48437"/>
                  </a:lnTo>
                  <a:lnTo>
                    <a:pt x="31355" y="51327"/>
                  </a:lnTo>
                  <a:lnTo>
                    <a:pt x="40475" y="54022"/>
                  </a:lnTo>
                  <a:lnTo>
                    <a:pt x="49970" y="55890"/>
                  </a:lnTo>
                  <a:lnTo>
                    <a:pt x="59758" y="56643"/>
                  </a:lnTo>
                  <a:lnTo>
                    <a:pt x="69599" y="56157"/>
                  </a:lnTo>
                  <a:lnTo>
                    <a:pt x="79125" y="54307"/>
                  </a:lnTo>
                  <a:lnTo>
                    <a:pt x="88140" y="51166"/>
                  </a:lnTo>
                  <a:lnTo>
                    <a:pt x="95987" y="46786"/>
                  </a:lnTo>
                  <a:lnTo>
                    <a:pt x="101515" y="41105"/>
                  </a:lnTo>
                  <a:lnTo>
                    <a:pt x="104295" y="34221"/>
                  </a:lnTo>
                  <a:lnTo>
                    <a:pt x="104381" y="26669"/>
                  </a:lnTo>
                  <a:lnTo>
                    <a:pt x="101936" y="19295"/>
                  </a:lnTo>
                  <a:lnTo>
                    <a:pt x="97331" y="12572"/>
                  </a:lnTo>
                  <a:lnTo>
                    <a:pt x="91022" y="6926"/>
                  </a:lnTo>
                  <a:lnTo>
                    <a:pt x="83443" y="2890"/>
                  </a:lnTo>
                  <a:lnTo>
                    <a:pt x="74947" y="592"/>
                  </a:lnTo>
                  <a:lnTo>
                    <a:pt x="65807" y="0"/>
                  </a:lnTo>
                  <a:lnTo>
                    <a:pt x="56219" y="1106"/>
                  </a:lnTo>
                  <a:lnTo>
                    <a:pt x="46336" y="3740"/>
                  </a:lnTo>
                  <a:lnTo>
                    <a:pt x="36581" y="7776"/>
                  </a:lnTo>
                  <a:lnTo>
                    <a:pt x="27636" y="13225"/>
                  </a:lnTo>
                  <a:lnTo>
                    <a:pt x="19811" y="19966"/>
                  </a:lnTo>
                  <a:lnTo>
                    <a:pt x="13235" y="27931"/>
                  </a:lnTo>
                  <a:lnTo>
                    <a:pt x="8034" y="37180"/>
                  </a:lnTo>
                  <a:lnTo>
                    <a:pt x="4133" y="47620"/>
                  </a:lnTo>
                  <a:lnTo>
                    <a:pt x="1478" y="58884"/>
                  </a:lnTo>
                  <a:lnTo>
                    <a:pt x="129" y="70437"/>
                  </a:lnTo>
                  <a:lnTo>
                    <a:pt x="0" y="81947"/>
                  </a:lnTo>
                  <a:lnTo>
                    <a:pt x="1045" y="93283"/>
                  </a:lnTo>
                  <a:lnTo>
                    <a:pt x="3342" y="104429"/>
                  </a:lnTo>
                  <a:lnTo>
                    <a:pt x="6817" y="115398"/>
                  </a:lnTo>
                  <a:lnTo>
                    <a:pt x="11438" y="125900"/>
                  </a:lnTo>
                  <a:lnTo>
                    <a:pt x="17288" y="135354"/>
                  </a:lnTo>
                  <a:lnTo>
                    <a:pt x="24298" y="143520"/>
                  </a:lnTo>
                  <a:lnTo>
                    <a:pt x="32276" y="150156"/>
                  </a:lnTo>
                  <a:lnTo>
                    <a:pt x="41001" y="154865"/>
                  </a:lnTo>
                  <a:lnTo>
                    <a:pt x="50263" y="157627"/>
                  </a:lnTo>
                  <a:lnTo>
                    <a:pt x="59448" y="158870"/>
                  </a:lnTo>
                  <a:lnTo>
                    <a:pt x="68441" y="159407"/>
                  </a:lnTo>
                  <a:lnTo>
                    <a:pt x="78031" y="159286"/>
                  </a:lnTo>
                  <a:lnTo>
                    <a:pt x="89736" y="158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90658" y="284269"/>
              <a:ext cx="107517" cy="178985"/>
            </a:xfrm>
            <a:custGeom>
              <a:avLst/>
              <a:gdLst/>
              <a:ahLst/>
              <a:cxnLst/>
              <a:rect l="0" t="0" r="0" b="0"/>
              <a:pathLst>
                <a:path w="107517" h="178985">
                  <a:moveTo>
                    <a:pt x="89404" y="0"/>
                  </a:moveTo>
                  <a:lnTo>
                    <a:pt x="77736" y="67"/>
                  </a:lnTo>
                  <a:lnTo>
                    <a:pt x="67247" y="707"/>
                  </a:lnTo>
                  <a:lnTo>
                    <a:pt x="56946" y="2004"/>
                  </a:lnTo>
                  <a:lnTo>
                    <a:pt x="46644" y="3864"/>
                  </a:lnTo>
                  <a:lnTo>
                    <a:pt x="36301" y="6180"/>
                  </a:lnTo>
                  <a:lnTo>
                    <a:pt x="25929" y="8856"/>
                  </a:lnTo>
                  <a:lnTo>
                    <a:pt x="16192" y="12125"/>
                  </a:lnTo>
                  <a:lnTo>
                    <a:pt x="8327" y="16529"/>
                  </a:lnTo>
                  <a:lnTo>
                    <a:pt x="2870" y="22261"/>
                  </a:lnTo>
                  <a:lnTo>
                    <a:pt x="22" y="28891"/>
                  </a:lnTo>
                  <a:lnTo>
                    <a:pt x="0" y="35571"/>
                  </a:lnTo>
                  <a:lnTo>
                    <a:pt x="2621" y="41802"/>
                  </a:lnTo>
                  <a:lnTo>
                    <a:pt x="7600" y="47441"/>
                  </a:lnTo>
                  <a:lnTo>
                    <a:pt x="14738" y="52529"/>
                  </a:lnTo>
                  <a:lnTo>
                    <a:pt x="23711" y="57174"/>
                  </a:lnTo>
                  <a:lnTo>
                    <a:pt x="33968" y="61649"/>
                  </a:lnTo>
                  <a:lnTo>
                    <a:pt x="44835" y="66355"/>
                  </a:lnTo>
                  <a:lnTo>
                    <a:pt x="55875" y="71492"/>
                  </a:lnTo>
                  <a:lnTo>
                    <a:pt x="66726" y="77081"/>
                  </a:lnTo>
                  <a:lnTo>
                    <a:pt x="77013" y="83059"/>
                  </a:lnTo>
                  <a:lnTo>
                    <a:pt x="86583" y="89350"/>
                  </a:lnTo>
                  <a:lnTo>
                    <a:pt x="94992" y="96201"/>
                  </a:lnTo>
                  <a:lnTo>
                    <a:pt x="101438" y="104164"/>
                  </a:lnTo>
                  <a:lnTo>
                    <a:pt x="105652" y="113435"/>
                  </a:lnTo>
                  <a:lnTo>
                    <a:pt x="107516" y="123424"/>
                  </a:lnTo>
                  <a:lnTo>
                    <a:pt x="106806" y="132981"/>
                  </a:lnTo>
                  <a:lnTo>
                    <a:pt x="103661" y="141478"/>
                  </a:lnTo>
                  <a:lnTo>
                    <a:pt x="98483" y="148808"/>
                  </a:lnTo>
                  <a:lnTo>
                    <a:pt x="91737" y="155113"/>
                  </a:lnTo>
                  <a:lnTo>
                    <a:pt x="83841" y="160605"/>
                  </a:lnTo>
                  <a:lnTo>
                    <a:pt x="75199" y="165343"/>
                  </a:lnTo>
                  <a:lnTo>
                    <a:pt x="65149" y="169675"/>
                  </a:lnTo>
                  <a:lnTo>
                    <a:pt x="50581" y="173986"/>
                  </a:lnTo>
                  <a:lnTo>
                    <a:pt x="2623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58549" y="463253"/>
              <a:ext cx="2263628" cy="76630"/>
            </a:xfrm>
            <a:custGeom>
              <a:avLst/>
              <a:gdLst/>
              <a:ahLst/>
              <a:cxnLst/>
              <a:rect l="0" t="0" r="0" b="0"/>
              <a:pathLst>
                <a:path w="2263628" h="76630">
                  <a:moveTo>
                    <a:pt x="2263627" y="0"/>
                  </a:moveTo>
                  <a:lnTo>
                    <a:pt x="2257759" y="5868"/>
                  </a:lnTo>
                  <a:lnTo>
                    <a:pt x="2252195" y="11432"/>
                  </a:lnTo>
                  <a:lnTo>
                    <a:pt x="2246392" y="17227"/>
                  </a:lnTo>
                  <a:lnTo>
                    <a:pt x="2240138" y="23135"/>
                  </a:lnTo>
                  <a:lnTo>
                    <a:pt x="2233159" y="28816"/>
                  </a:lnTo>
                  <a:lnTo>
                    <a:pt x="2225378" y="34082"/>
                  </a:lnTo>
                  <a:lnTo>
                    <a:pt x="2216877" y="38587"/>
                  </a:lnTo>
                  <a:lnTo>
                    <a:pt x="2207797" y="41776"/>
                  </a:lnTo>
                  <a:lnTo>
                    <a:pt x="2198284" y="43471"/>
                  </a:lnTo>
                  <a:lnTo>
                    <a:pt x="2188456" y="43812"/>
                  </a:lnTo>
                  <a:lnTo>
                    <a:pt x="2178406" y="43059"/>
                  </a:lnTo>
                  <a:lnTo>
                    <a:pt x="2168203" y="41482"/>
                  </a:lnTo>
                  <a:lnTo>
                    <a:pt x="2157894" y="39308"/>
                  </a:lnTo>
                  <a:lnTo>
                    <a:pt x="2147513" y="36712"/>
                  </a:lnTo>
                  <a:lnTo>
                    <a:pt x="2137085" y="33831"/>
                  </a:lnTo>
                  <a:lnTo>
                    <a:pt x="2126623" y="31087"/>
                  </a:lnTo>
                  <a:lnTo>
                    <a:pt x="2116139" y="29156"/>
                  </a:lnTo>
                  <a:lnTo>
                    <a:pt x="2105644" y="28347"/>
                  </a:lnTo>
                  <a:lnTo>
                    <a:pt x="2095308" y="28788"/>
                  </a:lnTo>
                  <a:lnTo>
                    <a:pt x="2085442" y="30605"/>
                  </a:lnTo>
                  <a:lnTo>
                    <a:pt x="2076171" y="33717"/>
                  </a:lnTo>
                  <a:lnTo>
                    <a:pt x="2067301" y="37908"/>
                  </a:lnTo>
                  <a:lnTo>
                    <a:pt x="2058424" y="42929"/>
                  </a:lnTo>
                  <a:lnTo>
                    <a:pt x="2049301" y="48556"/>
                  </a:lnTo>
                  <a:lnTo>
                    <a:pt x="2039867" y="54450"/>
                  </a:lnTo>
                  <a:lnTo>
                    <a:pt x="2030148" y="60172"/>
                  </a:lnTo>
                  <a:lnTo>
                    <a:pt x="2020199" y="65490"/>
                  </a:lnTo>
                  <a:lnTo>
                    <a:pt x="2010076" y="70042"/>
                  </a:lnTo>
                  <a:lnTo>
                    <a:pt x="1999827" y="73269"/>
                  </a:lnTo>
                  <a:lnTo>
                    <a:pt x="1989490" y="74987"/>
                  </a:lnTo>
                  <a:lnTo>
                    <a:pt x="1979091" y="75175"/>
                  </a:lnTo>
                  <a:lnTo>
                    <a:pt x="1968650" y="73788"/>
                  </a:lnTo>
                  <a:lnTo>
                    <a:pt x="1958180" y="70973"/>
                  </a:lnTo>
                  <a:lnTo>
                    <a:pt x="1947692" y="67152"/>
                  </a:lnTo>
                  <a:lnTo>
                    <a:pt x="1937189" y="62912"/>
                  </a:lnTo>
                  <a:lnTo>
                    <a:pt x="1926674" y="58628"/>
                  </a:lnTo>
                  <a:lnTo>
                    <a:pt x="1915985" y="54620"/>
                  </a:lnTo>
                  <a:lnTo>
                    <a:pt x="1904816" y="51234"/>
                  </a:lnTo>
                  <a:lnTo>
                    <a:pt x="1893044" y="48594"/>
                  </a:lnTo>
                  <a:lnTo>
                    <a:pt x="1880867" y="46806"/>
                  </a:lnTo>
                  <a:lnTo>
                    <a:pt x="1868692" y="46047"/>
                  </a:lnTo>
                  <a:lnTo>
                    <a:pt x="1856763" y="46313"/>
                  </a:lnTo>
                  <a:lnTo>
                    <a:pt x="1845142" y="47456"/>
                  </a:lnTo>
                  <a:lnTo>
                    <a:pt x="1833807" y="49285"/>
                  </a:lnTo>
                  <a:lnTo>
                    <a:pt x="1822701" y="51623"/>
                  </a:lnTo>
                  <a:lnTo>
                    <a:pt x="1811768" y="54327"/>
                  </a:lnTo>
                  <a:lnTo>
                    <a:pt x="1800960" y="57287"/>
                  </a:lnTo>
                  <a:lnTo>
                    <a:pt x="1790240" y="60424"/>
                  </a:lnTo>
                  <a:lnTo>
                    <a:pt x="1779582" y="63683"/>
                  </a:lnTo>
                  <a:lnTo>
                    <a:pt x="1768966" y="67023"/>
                  </a:lnTo>
                  <a:lnTo>
                    <a:pt x="1758374" y="70410"/>
                  </a:lnTo>
                  <a:lnTo>
                    <a:pt x="1747634" y="73498"/>
                  </a:lnTo>
                  <a:lnTo>
                    <a:pt x="1736430" y="75660"/>
                  </a:lnTo>
                  <a:lnTo>
                    <a:pt x="1724635" y="76629"/>
                  </a:lnTo>
                  <a:lnTo>
                    <a:pt x="1712441" y="76465"/>
                  </a:lnTo>
                  <a:lnTo>
                    <a:pt x="1700257" y="75366"/>
                  </a:lnTo>
                  <a:lnTo>
                    <a:pt x="1688321" y="73554"/>
                  </a:lnTo>
                  <a:lnTo>
                    <a:pt x="1676695" y="71220"/>
                  </a:lnTo>
                  <a:lnTo>
                    <a:pt x="1665357" y="68516"/>
                  </a:lnTo>
                  <a:lnTo>
                    <a:pt x="1654249" y="65554"/>
                  </a:lnTo>
                  <a:lnTo>
                    <a:pt x="1643314" y="62415"/>
                  </a:lnTo>
                  <a:lnTo>
                    <a:pt x="1632505" y="59155"/>
                  </a:lnTo>
                  <a:lnTo>
                    <a:pt x="1621781" y="55818"/>
                  </a:lnTo>
                  <a:lnTo>
                    <a:pt x="1610950" y="52594"/>
                  </a:lnTo>
                  <a:lnTo>
                    <a:pt x="1599685" y="49808"/>
                  </a:lnTo>
                  <a:lnTo>
                    <a:pt x="1587849" y="47606"/>
                  </a:lnTo>
                  <a:lnTo>
                    <a:pt x="1575628" y="46129"/>
                  </a:lnTo>
                  <a:lnTo>
                    <a:pt x="1563425" y="45587"/>
                  </a:lnTo>
                  <a:lnTo>
                    <a:pt x="1551471" y="46001"/>
                  </a:lnTo>
                  <a:lnTo>
                    <a:pt x="1539665" y="47246"/>
                  </a:lnTo>
                  <a:lnTo>
                    <a:pt x="1527672" y="49144"/>
                  </a:lnTo>
                  <a:lnTo>
                    <a:pt x="1515307" y="51529"/>
                  </a:lnTo>
                  <a:lnTo>
                    <a:pt x="1502545" y="54264"/>
                  </a:lnTo>
                  <a:lnTo>
                    <a:pt x="1489438" y="57245"/>
                  </a:lnTo>
                  <a:lnTo>
                    <a:pt x="1476060" y="60392"/>
                  </a:lnTo>
                  <a:lnTo>
                    <a:pt x="1462482" y="63486"/>
                  </a:lnTo>
                  <a:lnTo>
                    <a:pt x="1448762" y="66185"/>
                  </a:lnTo>
                  <a:lnTo>
                    <a:pt x="1434944" y="68327"/>
                  </a:lnTo>
                  <a:lnTo>
                    <a:pt x="1421225" y="69765"/>
                  </a:lnTo>
                  <a:lnTo>
                    <a:pt x="1407934" y="70281"/>
                  </a:lnTo>
                  <a:lnTo>
                    <a:pt x="1395216" y="69849"/>
                  </a:lnTo>
                  <a:lnTo>
                    <a:pt x="1383048" y="68592"/>
                  </a:lnTo>
                  <a:lnTo>
                    <a:pt x="1371336" y="66686"/>
                  </a:lnTo>
                  <a:lnTo>
                    <a:pt x="1359974" y="64296"/>
                  </a:lnTo>
                  <a:lnTo>
                    <a:pt x="1348867" y="61557"/>
                  </a:lnTo>
                  <a:lnTo>
                    <a:pt x="1337943" y="58574"/>
                  </a:lnTo>
                  <a:lnTo>
                    <a:pt x="1327145" y="55421"/>
                  </a:lnTo>
                  <a:lnTo>
                    <a:pt x="1316434" y="52153"/>
                  </a:lnTo>
                  <a:lnTo>
                    <a:pt x="1305783" y="48805"/>
                  </a:lnTo>
                  <a:lnTo>
                    <a:pt x="1295167" y="45409"/>
                  </a:lnTo>
                  <a:lnTo>
                    <a:pt x="1284410" y="42145"/>
                  </a:lnTo>
                  <a:lnTo>
                    <a:pt x="1273196" y="39333"/>
                  </a:lnTo>
                  <a:lnTo>
                    <a:pt x="1261386" y="37114"/>
                  </a:lnTo>
                  <a:lnTo>
                    <a:pt x="1248842" y="35624"/>
                  </a:lnTo>
                  <a:lnTo>
                    <a:pt x="1235357" y="35074"/>
                  </a:lnTo>
                  <a:lnTo>
                    <a:pt x="1220917" y="35483"/>
                  </a:lnTo>
                  <a:lnTo>
                    <a:pt x="1205813" y="36724"/>
                  </a:lnTo>
                  <a:lnTo>
                    <a:pt x="1190528" y="38620"/>
                  </a:lnTo>
                  <a:lnTo>
                    <a:pt x="1175365" y="41004"/>
                  </a:lnTo>
                  <a:lnTo>
                    <a:pt x="1160592" y="43738"/>
                  </a:lnTo>
                  <a:lnTo>
                    <a:pt x="1146519" y="46718"/>
                  </a:lnTo>
                  <a:lnTo>
                    <a:pt x="1133235" y="49869"/>
                  </a:lnTo>
                  <a:lnTo>
                    <a:pt x="1120502" y="53136"/>
                  </a:lnTo>
                  <a:lnTo>
                    <a:pt x="1107870" y="56482"/>
                  </a:lnTo>
                  <a:lnTo>
                    <a:pt x="1095068" y="59873"/>
                  </a:lnTo>
                  <a:lnTo>
                    <a:pt x="1082010" y="62964"/>
                  </a:lnTo>
                  <a:lnTo>
                    <a:pt x="1068704" y="65128"/>
                  </a:lnTo>
                  <a:lnTo>
                    <a:pt x="1055197" y="66098"/>
                  </a:lnTo>
                  <a:lnTo>
                    <a:pt x="1041702" y="65935"/>
                  </a:lnTo>
                  <a:lnTo>
                    <a:pt x="1028569" y="64837"/>
                  </a:lnTo>
                  <a:lnTo>
                    <a:pt x="1015960" y="63024"/>
                  </a:lnTo>
                  <a:lnTo>
                    <a:pt x="1003866" y="60691"/>
                  </a:lnTo>
                  <a:lnTo>
                    <a:pt x="992205" y="57987"/>
                  </a:lnTo>
                  <a:lnTo>
                    <a:pt x="980873" y="55025"/>
                  </a:lnTo>
                  <a:lnTo>
                    <a:pt x="969618" y="51886"/>
                  </a:lnTo>
                  <a:lnTo>
                    <a:pt x="958060" y="48627"/>
                  </a:lnTo>
                  <a:lnTo>
                    <a:pt x="946015" y="45289"/>
                  </a:lnTo>
                  <a:lnTo>
                    <a:pt x="933312" y="42065"/>
                  </a:lnTo>
                  <a:lnTo>
                    <a:pt x="919721" y="39279"/>
                  </a:lnTo>
                  <a:lnTo>
                    <a:pt x="905208" y="37078"/>
                  </a:lnTo>
                  <a:lnTo>
                    <a:pt x="890055" y="35600"/>
                  </a:lnTo>
                  <a:lnTo>
                    <a:pt x="874739" y="35058"/>
                  </a:lnTo>
                  <a:lnTo>
                    <a:pt x="859554" y="35473"/>
                  </a:lnTo>
                  <a:lnTo>
                    <a:pt x="844767" y="36717"/>
                  </a:lnTo>
                  <a:lnTo>
                    <a:pt x="830684" y="38615"/>
                  </a:lnTo>
                  <a:lnTo>
                    <a:pt x="817398" y="41000"/>
                  </a:lnTo>
                  <a:lnTo>
                    <a:pt x="804833" y="43736"/>
                  </a:lnTo>
                  <a:lnTo>
                    <a:pt x="792846" y="46717"/>
                  </a:lnTo>
                  <a:lnTo>
                    <a:pt x="781296" y="49868"/>
                  </a:lnTo>
                  <a:lnTo>
                    <a:pt x="770062" y="53135"/>
                  </a:lnTo>
                  <a:lnTo>
                    <a:pt x="759051" y="56482"/>
                  </a:lnTo>
                  <a:lnTo>
                    <a:pt x="748191" y="59878"/>
                  </a:lnTo>
                  <a:lnTo>
                    <a:pt x="737269" y="63141"/>
                  </a:lnTo>
                  <a:lnTo>
                    <a:pt x="725942" y="65953"/>
                  </a:lnTo>
                  <a:lnTo>
                    <a:pt x="714065" y="68173"/>
                  </a:lnTo>
                  <a:lnTo>
                    <a:pt x="701817" y="69662"/>
                  </a:lnTo>
                  <a:lnTo>
                    <a:pt x="689595" y="70212"/>
                  </a:lnTo>
                  <a:lnTo>
                    <a:pt x="677630" y="69807"/>
                  </a:lnTo>
                  <a:lnTo>
                    <a:pt x="665816" y="68739"/>
                  </a:lnTo>
                  <a:lnTo>
                    <a:pt x="653818" y="67491"/>
                  </a:lnTo>
                  <a:lnTo>
                    <a:pt x="641449" y="66357"/>
                  </a:lnTo>
                  <a:lnTo>
                    <a:pt x="628684" y="65275"/>
                  </a:lnTo>
                  <a:lnTo>
                    <a:pt x="615575" y="63943"/>
                  </a:lnTo>
                  <a:lnTo>
                    <a:pt x="602197" y="62200"/>
                  </a:lnTo>
                  <a:lnTo>
                    <a:pt x="588619" y="60198"/>
                  </a:lnTo>
                  <a:lnTo>
                    <a:pt x="574897" y="58308"/>
                  </a:lnTo>
                  <a:lnTo>
                    <a:pt x="561079" y="56744"/>
                  </a:lnTo>
                  <a:lnTo>
                    <a:pt x="547360" y="55711"/>
                  </a:lnTo>
                  <a:lnTo>
                    <a:pt x="534069" y="55475"/>
                  </a:lnTo>
                  <a:lnTo>
                    <a:pt x="521345" y="56098"/>
                  </a:lnTo>
                  <a:lnTo>
                    <a:pt x="509005" y="57484"/>
                  </a:lnTo>
                  <a:lnTo>
                    <a:pt x="496645" y="59478"/>
                  </a:lnTo>
                  <a:lnTo>
                    <a:pt x="484030" y="61923"/>
                  </a:lnTo>
                  <a:lnTo>
                    <a:pt x="471098" y="64528"/>
                  </a:lnTo>
                  <a:lnTo>
                    <a:pt x="457877" y="66889"/>
                  </a:lnTo>
                  <a:lnTo>
                    <a:pt x="444423" y="68807"/>
                  </a:lnTo>
                  <a:lnTo>
                    <a:pt x="430793" y="70262"/>
                  </a:lnTo>
                  <a:lnTo>
                    <a:pt x="417038" y="71321"/>
                  </a:lnTo>
                  <a:lnTo>
                    <a:pt x="403197" y="72066"/>
                  </a:lnTo>
                  <a:lnTo>
                    <a:pt x="389463" y="72415"/>
                  </a:lnTo>
                  <a:lnTo>
                    <a:pt x="376161" y="72126"/>
                  </a:lnTo>
                  <a:lnTo>
                    <a:pt x="363436" y="71117"/>
                  </a:lnTo>
                  <a:lnTo>
                    <a:pt x="351264" y="69457"/>
                  </a:lnTo>
                  <a:lnTo>
                    <a:pt x="339549" y="67272"/>
                  </a:lnTo>
                  <a:lnTo>
                    <a:pt x="328181" y="64696"/>
                  </a:lnTo>
                  <a:lnTo>
                    <a:pt x="316900" y="62000"/>
                  </a:lnTo>
                  <a:lnTo>
                    <a:pt x="305327" y="59578"/>
                  </a:lnTo>
                  <a:lnTo>
                    <a:pt x="293275" y="57624"/>
                  </a:lnTo>
                  <a:lnTo>
                    <a:pt x="280738" y="56314"/>
                  </a:lnTo>
                  <a:lnTo>
                    <a:pt x="267790" y="55885"/>
                  </a:lnTo>
                  <a:lnTo>
                    <a:pt x="254523" y="56376"/>
                  </a:lnTo>
                  <a:lnTo>
                    <a:pt x="241021" y="57671"/>
                  </a:lnTo>
                  <a:lnTo>
                    <a:pt x="227350" y="59604"/>
                  </a:lnTo>
                  <a:lnTo>
                    <a:pt x="213558" y="62007"/>
                  </a:lnTo>
                  <a:lnTo>
                    <a:pt x="199517" y="64584"/>
                  </a:lnTo>
                  <a:lnTo>
                    <a:pt x="184945" y="66927"/>
                  </a:lnTo>
                  <a:lnTo>
                    <a:pt x="169740" y="68827"/>
                  </a:lnTo>
                  <a:lnTo>
                    <a:pt x="154273" y="70101"/>
                  </a:lnTo>
                  <a:lnTo>
                    <a:pt x="139271" y="70506"/>
                  </a:lnTo>
                  <a:lnTo>
                    <a:pt x="125106" y="69999"/>
                  </a:lnTo>
                  <a:lnTo>
                    <a:pt x="111816" y="68693"/>
                  </a:lnTo>
                  <a:lnTo>
                    <a:pt x="99277" y="66754"/>
                  </a:lnTo>
                  <a:lnTo>
                    <a:pt x="87319" y="64346"/>
                  </a:lnTo>
                  <a:lnTo>
                    <a:pt x="75626" y="61765"/>
                  </a:lnTo>
                  <a:lnTo>
                    <a:pt x="63768" y="59420"/>
                  </a:lnTo>
                  <a:lnTo>
                    <a:pt x="51540" y="57514"/>
                  </a:lnTo>
                  <a:lnTo>
                    <a:pt x="39517" y="56063"/>
                  </a:lnTo>
                  <a:lnTo>
                    <a:pt x="27769" y="54850"/>
                  </a:lnTo>
                  <a:lnTo>
                    <a:pt x="15260" y="537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2353" y="906827"/>
            <a:ext cx="3221846" cy="535578"/>
            <a:chOff x="162353" y="906827"/>
            <a:chExt cx="3221846" cy="535578"/>
          </a:xfrm>
        </p:grpSpPr>
        <p:sp>
          <p:nvSpPr>
            <p:cNvPr id="22" name="Freeform 21"/>
            <p:cNvSpPr/>
            <p:nvPr/>
          </p:nvSpPr>
          <p:spPr>
            <a:xfrm>
              <a:off x="300713" y="1084435"/>
              <a:ext cx="4614" cy="136871"/>
            </a:xfrm>
            <a:custGeom>
              <a:avLst/>
              <a:gdLst/>
              <a:ahLst/>
              <a:cxnLst/>
              <a:rect l="0" t="0" r="0" b="0"/>
              <a:pathLst>
                <a:path w="4614" h="136871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33"/>
                  </a:lnTo>
                  <a:lnTo>
                    <a:pt x="2826" y="68173"/>
                  </a:lnTo>
                  <a:lnTo>
                    <a:pt x="3352" y="80643"/>
                  </a:lnTo>
                  <a:lnTo>
                    <a:pt x="3738" y="93563"/>
                  </a:lnTo>
                  <a:lnTo>
                    <a:pt x="4013" y="106000"/>
                  </a:lnTo>
                  <a:lnTo>
                    <a:pt x="4235" y="117399"/>
                  </a:lnTo>
                  <a:lnTo>
                    <a:pt x="4424" y="127640"/>
                  </a:lnTo>
                  <a:lnTo>
                    <a:pt x="461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2353" y="981863"/>
              <a:ext cx="334815" cy="314492"/>
            </a:xfrm>
            <a:custGeom>
              <a:avLst/>
              <a:gdLst/>
              <a:ahLst/>
              <a:cxnLst/>
              <a:rect l="0" t="0" r="0" b="0"/>
              <a:pathLst>
                <a:path w="334815" h="314492">
                  <a:moveTo>
                    <a:pt x="258786" y="7815"/>
                  </a:moveTo>
                  <a:lnTo>
                    <a:pt x="249918" y="4949"/>
                  </a:lnTo>
                  <a:lnTo>
                    <a:pt x="240931" y="2807"/>
                  </a:lnTo>
                  <a:lnTo>
                    <a:pt x="230936" y="1208"/>
                  </a:lnTo>
                  <a:lnTo>
                    <a:pt x="219955" y="200"/>
                  </a:lnTo>
                  <a:lnTo>
                    <a:pt x="208144" y="0"/>
                  </a:lnTo>
                  <a:lnTo>
                    <a:pt x="195685" y="656"/>
                  </a:lnTo>
                  <a:lnTo>
                    <a:pt x="182748" y="2067"/>
                  </a:lnTo>
                  <a:lnTo>
                    <a:pt x="169467" y="4079"/>
                  </a:lnTo>
                  <a:lnTo>
                    <a:pt x="155954" y="6547"/>
                  </a:lnTo>
                  <a:lnTo>
                    <a:pt x="142612" y="9507"/>
                  </a:lnTo>
                  <a:lnTo>
                    <a:pt x="130106" y="13172"/>
                  </a:lnTo>
                  <a:lnTo>
                    <a:pt x="118729" y="17600"/>
                  </a:lnTo>
                  <a:lnTo>
                    <a:pt x="108276" y="22709"/>
                  </a:lnTo>
                  <a:lnTo>
                    <a:pt x="98254" y="28363"/>
                  </a:lnTo>
                  <a:lnTo>
                    <a:pt x="88327" y="34430"/>
                  </a:lnTo>
                  <a:lnTo>
                    <a:pt x="78505" y="40963"/>
                  </a:lnTo>
                  <a:lnTo>
                    <a:pt x="69049" y="48179"/>
                  </a:lnTo>
                  <a:lnTo>
                    <a:pt x="60090" y="56145"/>
                  </a:lnTo>
                  <a:lnTo>
                    <a:pt x="51615" y="64783"/>
                  </a:lnTo>
                  <a:lnTo>
                    <a:pt x="43544" y="73960"/>
                  </a:lnTo>
                  <a:lnTo>
                    <a:pt x="35787" y="83546"/>
                  </a:lnTo>
                  <a:lnTo>
                    <a:pt x="28426" y="93594"/>
                  </a:lnTo>
                  <a:lnTo>
                    <a:pt x="21702" y="104324"/>
                  </a:lnTo>
                  <a:lnTo>
                    <a:pt x="15700" y="115802"/>
                  </a:lnTo>
                  <a:lnTo>
                    <a:pt x="10517" y="127951"/>
                  </a:lnTo>
                  <a:lnTo>
                    <a:pt x="6333" y="140638"/>
                  </a:lnTo>
                  <a:lnTo>
                    <a:pt x="3154" y="153725"/>
                  </a:lnTo>
                  <a:lnTo>
                    <a:pt x="1002" y="166937"/>
                  </a:lnTo>
                  <a:lnTo>
                    <a:pt x="0" y="179880"/>
                  </a:lnTo>
                  <a:lnTo>
                    <a:pt x="106" y="192362"/>
                  </a:lnTo>
                  <a:lnTo>
                    <a:pt x="1313" y="204370"/>
                  </a:lnTo>
                  <a:lnTo>
                    <a:pt x="3717" y="215973"/>
                  </a:lnTo>
                  <a:lnTo>
                    <a:pt x="7265" y="227258"/>
                  </a:lnTo>
                  <a:lnTo>
                    <a:pt x="11934" y="238143"/>
                  </a:lnTo>
                  <a:lnTo>
                    <a:pt x="17817" y="248387"/>
                  </a:lnTo>
                  <a:lnTo>
                    <a:pt x="24849" y="257910"/>
                  </a:lnTo>
                  <a:lnTo>
                    <a:pt x="32841" y="266780"/>
                  </a:lnTo>
                  <a:lnTo>
                    <a:pt x="41576" y="275125"/>
                  </a:lnTo>
                  <a:lnTo>
                    <a:pt x="50868" y="283069"/>
                  </a:lnTo>
                  <a:lnTo>
                    <a:pt x="60885" y="290558"/>
                  </a:lnTo>
                  <a:lnTo>
                    <a:pt x="72127" y="297368"/>
                  </a:lnTo>
                  <a:lnTo>
                    <a:pt x="84767" y="303422"/>
                  </a:lnTo>
                  <a:lnTo>
                    <a:pt x="98681" y="308472"/>
                  </a:lnTo>
                  <a:lnTo>
                    <a:pt x="113623" y="312033"/>
                  </a:lnTo>
                  <a:lnTo>
                    <a:pt x="129335" y="313981"/>
                  </a:lnTo>
                  <a:lnTo>
                    <a:pt x="145274" y="314491"/>
                  </a:lnTo>
                  <a:lnTo>
                    <a:pt x="160661" y="313854"/>
                  </a:lnTo>
                  <a:lnTo>
                    <a:pt x="175115" y="312349"/>
                  </a:lnTo>
                  <a:lnTo>
                    <a:pt x="188615" y="310054"/>
                  </a:lnTo>
                  <a:lnTo>
                    <a:pt x="201302" y="306844"/>
                  </a:lnTo>
                  <a:lnTo>
                    <a:pt x="213354" y="302719"/>
                  </a:lnTo>
                  <a:lnTo>
                    <a:pt x="224772" y="297646"/>
                  </a:lnTo>
                  <a:lnTo>
                    <a:pt x="235382" y="291484"/>
                  </a:lnTo>
                  <a:lnTo>
                    <a:pt x="245154" y="284262"/>
                  </a:lnTo>
                  <a:lnTo>
                    <a:pt x="254194" y="276140"/>
                  </a:lnTo>
                  <a:lnTo>
                    <a:pt x="262653" y="267317"/>
                  </a:lnTo>
                  <a:lnTo>
                    <a:pt x="270678" y="257977"/>
                  </a:lnTo>
                  <a:lnTo>
                    <a:pt x="278390" y="248265"/>
                  </a:lnTo>
                  <a:lnTo>
                    <a:pt x="285883" y="238293"/>
                  </a:lnTo>
                  <a:lnTo>
                    <a:pt x="293218" y="228142"/>
                  </a:lnTo>
                  <a:lnTo>
                    <a:pt x="300281" y="217868"/>
                  </a:lnTo>
                  <a:lnTo>
                    <a:pt x="306798" y="207510"/>
                  </a:lnTo>
                  <a:lnTo>
                    <a:pt x="312662" y="197092"/>
                  </a:lnTo>
                  <a:lnTo>
                    <a:pt x="317921" y="186468"/>
                  </a:lnTo>
                  <a:lnTo>
                    <a:pt x="322687" y="175342"/>
                  </a:lnTo>
                  <a:lnTo>
                    <a:pt x="327070" y="163595"/>
                  </a:lnTo>
                  <a:lnTo>
                    <a:pt x="330845" y="151264"/>
                  </a:lnTo>
                  <a:lnTo>
                    <a:pt x="333476" y="138454"/>
                  </a:lnTo>
                  <a:lnTo>
                    <a:pt x="334763" y="125284"/>
                  </a:lnTo>
                  <a:lnTo>
                    <a:pt x="334814" y="112017"/>
                  </a:lnTo>
                  <a:lnTo>
                    <a:pt x="333859" y="99037"/>
                  </a:lnTo>
                  <a:lnTo>
                    <a:pt x="332139" y="86535"/>
                  </a:lnTo>
                  <a:lnTo>
                    <a:pt x="329697" y="74684"/>
                  </a:lnTo>
                  <a:lnTo>
                    <a:pt x="326389" y="63718"/>
                  </a:lnTo>
                  <a:lnTo>
                    <a:pt x="322198" y="53674"/>
                  </a:lnTo>
                  <a:lnTo>
                    <a:pt x="317080" y="44437"/>
                  </a:lnTo>
                  <a:lnTo>
                    <a:pt x="310888" y="35838"/>
                  </a:lnTo>
                  <a:lnTo>
                    <a:pt x="303632" y="27725"/>
                  </a:lnTo>
                  <a:lnTo>
                    <a:pt x="294979" y="20291"/>
                  </a:lnTo>
                  <a:lnTo>
                    <a:pt x="284202" y="14050"/>
                  </a:lnTo>
                  <a:lnTo>
                    <a:pt x="271110" y="9190"/>
                  </a:lnTo>
                  <a:lnTo>
                    <a:pt x="256436" y="5757"/>
                  </a:lnTo>
                  <a:lnTo>
                    <a:pt x="241517" y="3820"/>
                  </a:lnTo>
                  <a:lnTo>
                    <a:pt x="227155" y="3258"/>
                  </a:lnTo>
                  <a:lnTo>
                    <a:pt x="213602" y="3830"/>
                  </a:lnTo>
                  <a:lnTo>
                    <a:pt x="200820" y="5268"/>
                  </a:lnTo>
                  <a:lnTo>
                    <a:pt x="188680" y="7341"/>
                  </a:lnTo>
                  <a:lnTo>
                    <a:pt x="177291" y="9905"/>
                  </a:lnTo>
                  <a:lnTo>
                    <a:pt x="165803" y="13253"/>
                  </a:lnTo>
                  <a:lnTo>
                    <a:pt x="152083" y="18792"/>
                  </a:lnTo>
                  <a:lnTo>
                    <a:pt x="132444" y="28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6044" y="906827"/>
              <a:ext cx="309936" cy="430293"/>
            </a:xfrm>
            <a:custGeom>
              <a:avLst/>
              <a:gdLst/>
              <a:ahLst/>
              <a:cxnLst/>
              <a:rect l="0" t="0" r="0" b="0"/>
              <a:pathLst>
                <a:path w="309936" h="430293">
                  <a:moveTo>
                    <a:pt x="4608" y="388178"/>
                  </a:moveTo>
                  <a:lnTo>
                    <a:pt x="1809" y="379376"/>
                  </a:lnTo>
                  <a:lnTo>
                    <a:pt x="307" y="371030"/>
                  </a:lnTo>
                  <a:lnTo>
                    <a:pt x="0" y="362326"/>
                  </a:lnTo>
                  <a:lnTo>
                    <a:pt x="680" y="353033"/>
                  </a:lnTo>
                  <a:lnTo>
                    <a:pt x="2147" y="342889"/>
                  </a:lnTo>
                  <a:lnTo>
                    <a:pt x="4212" y="331840"/>
                  </a:lnTo>
                  <a:lnTo>
                    <a:pt x="6548" y="319827"/>
                  </a:lnTo>
                  <a:lnTo>
                    <a:pt x="8723" y="306709"/>
                  </a:lnTo>
                  <a:lnTo>
                    <a:pt x="10516" y="292517"/>
                  </a:lnTo>
                  <a:lnTo>
                    <a:pt x="12057" y="277582"/>
                  </a:lnTo>
                  <a:lnTo>
                    <a:pt x="13705" y="262412"/>
                  </a:lnTo>
                  <a:lnTo>
                    <a:pt x="15668" y="247321"/>
                  </a:lnTo>
                  <a:lnTo>
                    <a:pt x="17988" y="232427"/>
                  </a:lnTo>
                  <a:lnTo>
                    <a:pt x="20626" y="217740"/>
                  </a:lnTo>
                  <a:lnTo>
                    <a:pt x="23509" y="203230"/>
                  </a:lnTo>
                  <a:lnTo>
                    <a:pt x="26412" y="188859"/>
                  </a:lnTo>
                  <a:lnTo>
                    <a:pt x="28975" y="174589"/>
                  </a:lnTo>
                  <a:lnTo>
                    <a:pt x="31032" y="160397"/>
                  </a:lnTo>
                  <a:lnTo>
                    <a:pt x="32750" y="146423"/>
                  </a:lnTo>
                  <a:lnTo>
                    <a:pt x="34518" y="132960"/>
                  </a:lnTo>
                  <a:lnTo>
                    <a:pt x="36567" y="120149"/>
                  </a:lnTo>
                  <a:lnTo>
                    <a:pt x="39136" y="108773"/>
                  </a:lnTo>
                  <a:lnTo>
                    <a:pt x="43268" y="100475"/>
                  </a:lnTo>
                  <a:lnTo>
                    <a:pt x="49109" y="96250"/>
                  </a:lnTo>
                  <a:lnTo>
                    <a:pt x="54966" y="96014"/>
                  </a:lnTo>
                  <a:lnTo>
                    <a:pt x="60280" y="98977"/>
                  </a:lnTo>
                  <a:lnTo>
                    <a:pt x="65070" y="104288"/>
                  </a:lnTo>
                  <a:lnTo>
                    <a:pt x="69461" y="111257"/>
                  </a:lnTo>
                  <a:lnTo>
                    <a:pt x="73570" y="119374"/>
                  </a:lnTo>
                  <a:lnTo>
                    <a:pt x="77484" y="128275"/>
                  </a:lnTo>
                  <a:lnTo>
                    <a:pt x="81266" y="137709"/>
                  </a:lnTo>
                  <a:lnTo>
                    <a:pt x="84963" y="147499"/>
                  </a:lnTo>
                  <a:lnTo>
                    <a:pt x="88767" y="157363"/>
                  </a:lnTo>
                  <a:lnTo>
                    <a:pt x="93007" y="166914"/>
                  </a:lnTo>
                  <a:lnTo>
                    <a:pt x="97829" y="175956"/>
                  </a:lnTo>
                  <a:lnTo>
                    <a:pt x="103373" y="183994"/>
                  </a:lnTo>
                  <a:lnTo>
                    <a:pt x="109852" y="190183"/>
                  </a:lnTo>
                  <a:lnTo>
                    <a:pt x="117287" y="194221"/>
                  </a:lnTo>
                  <a:lnTo>
                    <a:pt x="125551" y="195966"/>
                  </a:lnTo>
                  <a:lnTo>
                    <a:pt x="134469" y="195174"/>
                  </a:lnTo>
                  <a:lnTo>
                    <a:pt x="143869" y="191979"/>
                  </a:lnTo>
                  <a:lnTo>
                    <a:pt x="153451" y="186938"/>
                  </a:lnTo>
                  <a:lnTo>
                    <a:pt x="162802" y="180816"/>
                  </a:lnTo>
                  <a:lnTo>
                    <a:pt x="171719" y="174143"/>
                  </a:lnTo>
                  <a:lnTo>
                    <a:pt x="180181" y="166888"/>
                  </a:lnTo>
                  <a:lnTo>
                    <a:pt x="188250" y="158581"/>
                  </a:lnTo>
                  <a:lnTo>
                    <a:pt x="196009" y="149034"/>
                  </a:lnTo>
                  <a:lnTo>
                    <a:pt x="203373" y="138504"/>
                  </a:lnTo>
                  <a:lnTo>
                    <a:pt x="210100" y="127510"/>
                  </a:lnTo>
                  <a:lnTo>
                    <a:pt x="216108" y="116404"/>
                  </a:lnTo>
                  <a:lnTo>
                    <a:pt x="221466" y="105183"/>
                  </a:lnTo>
                  <a:lnTo>
                    <a:pt x="226299" y="93590"/>
                  </a:lnTo>
                  <a:lnTo>
                    <a:pt x="230737" y="81501"/>
                  </a:lnTo>
                  <a:lnTo>
                    <a:pt x="234888" y="69095"/>
                  </a:lnTo>
                  <a:lnTo>
                    <a:pt x="238836" y="56760"/>
                  </a:lnTo>
                  <a:lnTo>
                    <a:pt x="242643" y="44719"/>
                  </a:lnTo>
                  <a:lnTo>
                    <a:pt x="246354" y="33023"/>
                  </a:lnTo>
                  <a:lnTo>
                    <a:pt x="249999" y="21635"/>
                  </a:lnTo>
                  <a:lnTo>
                    <a:pt x="253605" y="10564"/>
                  </a:lnTo>
                  <a:lnTo>
                    <a:pt x="257369" y="2217"/>
                  </a:lnTo>
                  <a:lnTo>
                    <a:pt x="260959" y="0"/>
                  </a:lnTo>
                  <a:lnTo>
                    <a:pt x="263533" y="3569"/>
                  </a:lnTo>
                  <a:lnTo>
                    <a:pt x="265158" y="11495"/>
                  </a:lnTo>
                  <a:lnTo>
                    <a:pt x="265983" y="22168"/>
                  </a:lnTo>
                  <a:lnTo>
                    <a:pt x="265946" y="34011"/>
                  </a:lnTo>
                  <a:lnTo>
                    <a:pt x="265076" y="46102"/>
                  </a:lnTo>
                  <a:lnTo>
                    <a:pt x="263662" y="58529"/>
                  </a:lnTo>
                  <a:lnTo>
                    <a:pt x="262165" y="72097"/>
                  </a:lnTo>
                  <a:lnTo>
                    <a:pt x="260859" y="87197"/>
                  </a:lnTo>
                  <a:lnTo>
                    <a:pt x="259829" y="103617"/>
                  </a:lnTo>
                  <a:lnTo>
                    <a:pt x="259062" y="120799"/>
                  </a:lnTo>
                  <a:lnTo>
                    <a:pt x="258511" y="138332"/>
                  </a:lnTo>
                  <a:lnTo>
                    <a:pt x="258124" y="156159"/>
                  </a:lnTo>
                  <a:lnTo>
                    <a:pt x="257856" y="174485"/>
                  </a:lnTo>
                  <a:lnTo>
                    <a:pt x="257673" y="193398"/>
                  </a:lnTo>
                  <a:lnTo>
                    <a:pt x="257548" y="212691"/>
                  </a:lnTo>
                  <a:lnTo>
                    <a:pt x="257464" y="231956"/>
                  </a:lnTo>
                  <a:lnTo>
                    <a:pt x="257412" y="250952"/>
                  </a:lnTo>
                  <a:lnTo>
                    <a:pt x="257547" y="269454"/>
                  </a:lnTo>
                  <a:lnTo>
                    <a:pt x="258170" y="287185"/>
                  </a:lnTo>
                  <a:lnTo>
                    <a:pt x="259406" y="304070"/>
                  </a:lnTo>
                  <a:lnTo>
                    <a:pt x="261220" y="320035"/>
                  </a:lnTo>
                  <a:lnTo>
                    <a:pt x="263509" y="334925"/>
                  </a:lnTo>
                  <a:lnTo>
                    <a:pt x="266164" y="348759"/>
                  </a:lnTo>
                  <a:lnTo>
                    <a:pt x="269252" y="361696"/>
                  </a:lnTo>
                  <a:lnTo>
                    <a:pt x="273003" y="373933"/>
                  </a:lnTo>
                  <a:lnTo>
                    <a:pt x="277484" y="385637"/>
                  </a:lnTo>
                  <a:lnTo>
                    <a:pt x="282508" y="396503"/>
                  </a:lnTo>
                  <a:lnTo>
                    <a:pt x="288314" y="406825"/>
                  </a:lnTo>
                  <a:lnTo>
                    <a:pt x="296532" y="417515"/>
                  </a:lnTo>
                  <a:lnTo>
                    <a:pt x="309935" y="430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74466" y="1110721"/>
              <a:ext cx="204726" cy="163228"/>
            </a:xfrm>
            <a:custGeom>
              <a:avLst/>
              <a:gdLst/>
              <a:ahLst/>
              <a:cxnLst/>
              <a:rect l="0" t="0" r="0" b="0"/>
              <a:pathLst>
                <a:path w="204726" h="163228">
                  <a:moveTo>
                    <a:pt x="88912" y="15828"/>
                  </a:moveTo>
                  <a:lnTo>
                    <a:pt x="82977" y="7362"/>
                  </a:lnTo>
                  <a:lnTo>
                    <a:pt x="76773" y="2216"/>
                  </a:lnTo>
                  <a:lnTo>
                    <a:pt x="69681" y="0"/>
                  </a:lnTo>
                  <a:lnTo>
                    <a:pt x="61914" y="178"/>
                  </a:lnTo>
                  <a:lnTo>
                    <a:pt x="53916" y="2265"/>
                  </a:lnTo>
                  <a:lnTo>
                    <a:pt x="45975" y="5810"/>
                  </a:lnTo>
                  <a:lnTo>
                    <a:pt x="38200" y="10587"/>
                  </a:lnTo>
                  <a:lnTo>
                    <a:pt x="30607" y="16597"/>
                  </a:lnTo>
                  <a:lnTo>
                    <a:pt x="23179" y="23746"/>
                  </a:lnTo>
                  <a:lnTo>
                    <a:pt x="16210" y="31999"/>
                  </a:lnTo>
                  <a:lnTo>
                    <a:pt x="10282" y="41448"/>
                  </a:lnTo>
                  <a:lnTo>
                    <a:pt x="5632" y="52026"/>
                  </a:lnTo>
                  <a:lnTo>
                    <a:pt x="2341" y="63384"/>
                  </a:lnTo>
                  <a:lnTo>
                    <a:pt x="498" y="75000"/>
                  </a:lnTo>
                  <a:lnTo>
                    <a:pt x="0" y="86552"/>
                  </a:lnTo>
                  <a:lnTo>
                    <a:pt x="613" y="97918"/>
                  </a:lnTo>
                  <a:lnTo>
                    <a:pt x="2080" y="109082"/>
                  </a:lnTo>
                  <a:lnTo>
                    <a:pt x="4181" y="120064"/>
                  </a:lnTo>
                  <a:lnTo>
                    <a:pt x="7064" y="130575"/>
                  </a:lnTo>
                  <a:lnTo>
                    <a:pt x="11208" y="140035"/>
                  </a:lnTo>
                  <a:lnTo>
                    <a:pt x="16776" y="148204"/>
                  </a:lnTo>
                  <a:lnTo>
                    <a:pt x="23635" y="154843"/>
                  </a:lnTo>
                  <a:lnTo>
                    <a:pt x="31534" y="159554"/>
                  </a:lnTo>
                  <a:lnTo>
                    <a:pt x="40215" y="162299"/>
                  </a:lnTo>
                  <a:lnTo>
                    <a:pt x="49297" y="162854"/>
                  </a:lnTo>
                  <a:lnTo>
                    <a:pt x="58307" y="160658"/>
                  </a:lnTo>
                  <a:lnTo>
                    <a:pt x="66986" y="155661"/>
                  </a:lnTo>
                  <a:lnTo>
                    <a:pt x="75116" y="148240"/>
                  </a:lnTo>
                  <a:lnTo>
                    <a:pt x="82431" y="138908"/>
                  </a:lnTo>
                  <a:lnTo>
                    <a:pt x="88865" y="128154"/>
                  </a:lnTo>
                  <a:lnTo>
                    <a:pt x="94356" y="116378"/>
                  </a:lnTo>
                  <a:lnTo>
                    <a:pt x="98754" y="103884"/>
                  </a:lnTo>
                  <a:lnTo>
                    <a:pt x="102111" y="90959"/>
                  </a:lnTo>
                  <a:lnTo>
                    <a:pt x="105484" y="80096"/>
                  </a:lnTo>
                  <a:lnTo>
                    <a:pt x="109625" y="74871"/>
                  </a:lnTo>
                  <a:lnTo>
                    <a:pt x="113632" y="75167"/>
                  </a:lnTo>
                  <a:lnTo>
                    <a:pt x="117342" y="79323"/>
                  </a:lnTo>
                  <a:lnTo>
                    <a:pt x="121043" y="85901"/>
                  </a:lnTo>
                  <a:lnTo>
                    <a:pt x="125148" y="93959"/>
                  </a:lnTo>
                  <a:lnTo>
                    <a:pt x="129841" y="102921"/>
                  </a:lnTo>
                  <a:lnTo>
                    <a:pt x="135111" y="112279"/>
                  </a:lnTo>
                  <a:lnTo>
                    <a:pt x="140866" y="121514"/>
                  </a:lnTo>
                  <a:lnTo>
                    <a:pt x="146997" y="130361"/>
                  </a:lnTo>
                  <a:lnTo>
                    <a:pt x="153679" y="138472"/>
                  </a:lnTo>
                  <a:lnTo>
                    <a:pt x="162341" y="146109"/>
                  </a:lnTo>
                  <a:lnTo>
                    <a:pt x="177094" y="153941"/>
                  </a:lnTo>
                  <a:lnTo>
                    <a:pt x="204725" y="163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10777" y="937036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83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72" y="85722"/>
                  </a:lnTo>
                  <a:lnTo>
                    <a:pt x="8043" y="102621"/>
                  </a:lnTo>
                  <a:lnTo>
                    <a:pt x="9502" y="119118"/>
                  </a:lnTo>
                  <a:lnTo>
                    <a:pt x="11330" y="134584"/>
                  </a:lnTo>
                  <a:lnTo>
                    <a:pt x="13388" y="149067"/>
                  </a:lnTo>
                  <a:lnTo>
                    <a:pt x="15316" y="163013"/>
                  </a:lnTo>
                  <a:lnTo>
                    <a:pt x="16915" y="176759"/>
                  </a:lnTo>
                  <a:lnTo>
                    <a:pt x="18310" y="190314"/>
                  </a:lnTo>
                  <a:lnTo>
                    <a:pt x="19854" y="203437"/>
                  </a:lnTo>
                  <a:lnTo>
                    <a:pt x="21740" y="216019"/>
                  </a:lnTo>
                  <a:lnTo>
                    <a:pt x="23837" y="228250"/>
                  </a:lnTo>
                  <a:lnTo>
                    <a:pt x="25791" y="240530"/>
                  </a:lnTo>
                  <a:lnTo>
                    <a:pt x="27408" y="253084"/>
                  </a:lnTo>
                  <a:lnTo>
                    <a:pt x="28815" y="265804"/>
                  </a:lnTo>
                  <a:lnTo>
                    <a:pt x="30367" y="278349"/>
                  </a:lnTo>
                  <a:lnTo>
                    <a:pt x="32258" y="290527"/>
                  </a:lnTo>
                  <a:lnTo>
                    <a:pt x="34368" y="302242"/>
                  </a:lnTo>
                  <a:lnTo>
                    <a:pt x="36553" y="314781"/>
                  </a:lnTo>
                  <a:lnTo>
                    <a:pt x="39006" y="331478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16020" y="1063378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1" y="0"/>
                  </a:lnTo>
                  <a:lnTo>
                    <a:pt x="142890" y="0"/>
                  </a:lnTo>
                  <a:lnTo>
                    <a:pt x="130230" y="0"/>
                  </a:lnTo>
                  <a:lnTo>
                    <a:pt x="117169" y="0"/>
                  </a:lnTo>
                  <a:lnTo>
                    <a:pt x="103644" y="0"/>
                  </a:lnTo>
                  <a:lnTo>
                    <a:pt x="89431" y="0"/>
                  </a:lnTo>
                  <a:lnTo>
                    <a:pt x="74481" y="0"/>
                  </a:lnTo>
                  <a:lnTo>
                    <a:pt x="59442" y="0"/>
                  </a:lnTo>
                  <a:lnTo>
                    <a:pt x="43986" y="0"/>
                  </a:lnTo>
                  <a:lnTo>
                    <a:pt x="256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35106" y="1092864"/>
              <a:ext cx="159941" cy="182188"/>
            </a:xfrm>
            <a:custGeom>
              <a:avLst/>
              <a:gdLst/>
              <a:ahLst/>
              <a:cxnLst/>
              <a:rect l="0" t="0" r="0" b="0"/>
              <a:pathLst>
                <a:path w="159941" h="182188">
                  <a:moveTo>
                    <a:pt x="96769" y="23156"/>
                  </a:moveTo>
                  <a:lnTo>
                    <a:pt x="90835" y="17356"/>
                  </a:lnTo>
                  <a:lnTo>
                    <a:pt x="84630" y="12432"/>
                  </a:lnTo>
                  <a:lnTo>
                    <a:pt x="77534" y="7938"/>
                  </a:lnTo>
                  <a:lnTo>
                    <a:pt x="69594" y="4063"/>
                  </a:lnTo>
                  <a:lnTo>
                    <a:pt x="60948" y="1346"/>
                  </a:lnTo>
                  <a:lnTo>
                    <a:pt x="51762" y="0"/>
                  </a:lnTo>
                  <a:lnTo>
                    <a:pt x="42508" y="244"/>
                  </a:lnTo>
                  <a:lnTo>
                    <a:pt x="33915" y="2459"/>
                  </a:lnTo>
                  <a:lnTo>
                    <a:pt x="26328" y="6655"/>
                  </a:lnTo>
                  <a:lnTo>
                    <a:pt x="19746" y="12557"/>
                  </a:lnTo>
                  <a:lnTo>
                    <a:pt x="14010" y="19798"/>
                  </a:lnTo>
                  <a:lnTo>
                    <a:pt x="8936" y="28035"/>
                  </a:lnTo>
                  <a:lnTo>
                    <a:pt x="4680" y="36985"/>
                  </a:lnTo>
                  <a:lnTo>
                    <a:pt x="1717" y="46437"/>
                  </a:lnTo>
                  <a:lnTo>
                    <a:pt x="204" y="56241"/>
                  </a:lnTo>
                  <a:lnTo>
                    <a:pt x="0" y="66450"/>
                  </a:lnTo>
                  <a:lnTo>
                    <a:pt x="850" y="77295"/>
                  </a:lnTo>
                  <a:lnTo>
                    <a:pt x="2501" y="88846"/>
                  </a:lnTo>
                  <a:lnTo>
                    <a:pt x="4896" y="100705"/>
                  </a:lnTo>
                  <a:lnTo>
                    <a:pt x="8173" y="112134"/>
                  </a:lnTo>
                  <a:lnTo>
                    <a:pt x="12338" y="122745"/>
                  </a:lnTo>
                  <a:lnTo>
                    <a:pt x="17269" y="132497"/>
                  </a:lnTo>
                  <a:lnTo>
                    <a:pt x="22803" y="141507"/>
                  </a:lnTo>
                  <a:lnTo>
                    <a:pt x="28791" y="149933"/>
                  </a:lnTo>
                  <a:lnTo>
                    <a:pt x="35269" y="157762"/>
                  </a:lnTo>
                  <a:lnTo>
                    <a:pt x="42449" y="164809"/>
                  </a:lnTo>
                  <a:lnTo>
                    <a:pt x="50392" y="171026"/>
                  </a:lnTo>
                  <a:lnTo>
                    <a:pt x="59013" y="176186"/>
                  </a:lnTo>
                  <a:lnTo>
                    <a:pt x="68179" y="179822"/>
                  </a:lnTo>
                  <a:lnTo>
                    <a:pt x="77749" y="181816"/>
                  </a:lnTo>
                  <a:lnTo>
                    <a:pt x="87446" y="182187"/>
                  </a:lnTo>
                  <a:lnTo>
                    <a:pt x="96876" y="180924"/>
                  </a:lnTo>
                  <a:lnTo>
                    <a:pt x="105845" y="178191"/>
                  </a:lnTo>
                  <a:lnTo>
                    <a:pt x="114428" y="174378"/>
                  </a:lnTo>
                  <a:lnTo>
                    <a:pt x="123917" y="169534"/>
                  </a:lnTo>
                  <a:lnTo>
                    <a:pt x="137381" y="162117"/>
                  </a:lnTo>
                  <a:lnTo>
                    <a:pt x="159940" y="149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95046" y="926507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10"/>
                  </a:lnTo>
                  <a:lnTo>
                    <a:pt x="8842" y="74414"/>
                  </a:lnTo>
                  <a:lnTo>
                    <a:pt x="11593" y="89419"/>
                  </a:lnTo>
                  <a:lnTo>
                    <a:pt x="14052" y="104632"/>
                  </a:lnTo>
                  <a:lnTo>
                    <a:pt x="16038" y="119746"/>
                  </a:lnTo>
                  <a:lnTo>
                    <a:pt x="17710" y="134485"/>
                  </a:lnTo>
                  <a:lnTo>
                    <a:pt x="19446" y="148534"/>
                  </a:lnTo>
                  <a:lnTo>
                    <a:pt x="21468" y="161807"/>
                  </a:lnTo>
                  <a:lnTo>
                    <a:pt x="23829" y="174703"/>
                  </a:lnTo>
                  <a:lnTo>
                    <a:pt x="26493" y="187976"/>
                  </a:lnTo>
                  <a:lnTo>
                    <a:pt x="29399" y="202017"/>
                  </a:lnTo>
                  <a:lnTo>
                    <a:pt x="32486" y="216552"/>
                  </a:lnTo>
                  <a:lnTo>
                    <a:pt x="35705" y="230856"/>
                  </a:lnTo>
                  <a:lnTo>
                    <a:pt x="38991" y="244447"/>
                  </a:lnTo>
                  <a:lnTo>
                    <a:pt x="41446" y="254855"/>
                  </a:lnTo>
                  <a:lnTo>
                    <a:pt x="42011" y="259023"/>
                  </a:lnTo>
                  <a:lnTo>
                    <a:pt x="41092" y="257863"/>
                  </a:lnTo>
                  <a:lnTo>
                    <a:pt x="39552" y="253159"/>
                  </a:lnTo>
                  <a:lnTo>
                    <a:pt x="38368" y="246258"/>
                  </a:lnTo>
                  <a:lnTo>
                    <a:pt x="38023" y="238011"/>
                  </a:lnTo>
                  <a:lnTo>
                    <a:pt x="38588" y="228933"/>
                  </a:lnTo>
                  <a:lnTo>
                    <a:pt x="39947" y="219337"/>
                  </a:lnTo>
                  <a:lnTo>
                    <a:pt x="41939" y="209422"/>
                  </a:lnTo>
                  <a:lnTo>
                    <a:pt x="44731" y="199633"/>
                  </a:lnTo>
                  <a:lnTo>
                    <a:pt x="48805" y="190660"/>
                  </a:lnTo>
                  <a:lnTo>
                    <a:pt x="54322" y="182817"/>
                  </a:lnTo>
                  <a:lnTo>
                    <a:pt x="61144" y="176398"/>
                  </a:lnTo>
                  <a:lnTo>
                    <a:pt x="69018" y="171834"/>
                  </a:lnTo>
                  <a:lnTo>
                    <a:pt x="77682" y="169182"/>
                  </a:lnTo>
                  <a:lnTo>
                    <a:pt x="86752" y="168520"/>
                  </a:lnTo>
                  <a:lnTo>
                    <a:pt x="95753" y="170112"/>
                  </a:lnTo>
                  <a:lnTo>
                    <a:pt x="104427" y="173885"/>
                  </a:lnTo>
                  <a:lnTo>
                    <a:pt x="112554" y="179500"/>
                  </a:lnTo>
                  <a:lnTo>
                    <a:pt x="119866" y="186548"/>
                  </a:lnTo>
                  <a:lnTo>
                    <a:pt x="126303" y="194654"/>
                  </a:lnTo>
                  <a:lnTo>
                    <a:pt x="131966" y="203518"/>
                  </a:lnTo>
                  <a:lnTo>
                    <a:pt x="137011" y="212912"/>
                  </a:lnTo>
                  <a:lnTo>
                    <a:pt x="141595" y="222671"/>
                  </a:lnTo>
                  <a:lnTo>
                    <a:pt x="145845" y="232682"/>
                  </a:lnTo>
                  <a:lnTo>
                    <a:pt x="149861" y="242861"/>
                  </a:lnTo>
                  <a:lnTo>
                    <a:pt x="153709" y="253142"/>
                  </a:lnTo>
                  <a:lnTo>
                    <a:pt x="157291" y="263032"/>
                  </a:lnTo>
                  <a:lnTo>
                    <a:pt x="160697" y="272585"/>
                  </a:lnTo>
                  <a:lnTo>
                    <a:pt x="164229" y="282639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16145" y="1105492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5" y="46446"/>
                  </a:lnTo>
                  <a:lnTo>
                    <a:pt x="14821" y="58458"/>
                  </a:lnTo>
                  <a:lnTo>
                    <a:pt x="18080" y="70247"/>
                  </a:lnTo>
                  <a:lnTo>
                    <a:pt x="21257" y="81294"/>
                  </a:lnTo>
                  <a:lnTo>
                    <a:pt x="24345" y="91818"/>
                  </a:lnTo>
                  <a:lnTo>
                    <a:pt x="27614" y="102741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37202" y="102126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21430" y="1058230"/>
              <a:ext cx="147400" cy="152548"/>
            </a:xfrm>
            <a:custGeom>
              <a:avLst/>
              <a:gdLst/>
              <a:ahLst/>
              <a:cxnLst/>
              <a:rect l="0" t="0" r="0" b="0"/>
              <a:pathLst>
                <a:path w="147400" h="152548">
                  <a:moveTo>
                    <a:pt x="0" y="36733"/>
                  </a:moveTo>
                  <a:lnTo>
                    <a:pt x="66" y="48402"/>
                  </a:lnTo>
                  <a:lnTo>
                    <a:pt x="707" y="58890"/>
                  </a:lnTo>
                  <a:lnTo>
                    <a:pt x="2003" y="69192"/>
                  </a:lnTo>
                  <a:lnTo>
                    <a:pt x="3863" y="79493"/>
                  </a:lnTo>
                  <a:lnTo>
                    <a:pt x="6180" y="89837"/>
                  </a:lnTo>
                  <a:lnTo>
                    <a:pt x="8825" y="100143"/>
                  </a:lnTo>
                  <a:lnTo>
                    <a:pt x="10970" y="107486"/>
                  </a:lnTo>
                  <a:lnTo>
                    <a:pt x="11813" y="108122"/>
                  </a:lnTo>
                  <a:lnTo>
                    <a:pt x="11900" y="102987"/>
                  </a:lnTo>
                  <a:lnTo>
                    <a:pt x="11702" y="93938"/>
                  </a:lnTo>
                  <a:lnTo>
                    <a:pt x="11439" y="82598"/>
                  </a:lnTo>
                  <a:lnTo>
                    <a:pt x="11208" y="70014"/>
                  </a:lnTo>
                  <a:lnTo>
                    <a:pt x="11361" y="56935"/>
                  </a:lnTo>
                  <a:lnTo>
                    <a:pt x="12514" y="43979"/>
                  </a:lnTo>
                  <a:lnTo>
                    <a:pt x="14921" y="31456"/>
                  </a:lnTo>
                  <a:lnTo>
                    <a:pt x="18672" y="20075"/>
                  </a:lnTo>
                  <a:lnTo>
                    <a:pt x="23863" y="11009"/>
                  </a:lnTo>
                  <a:lnTo>
                    <a:pt x="30393" y="4694"/>
                  </a:lnTo>
                  <a:lnTo>
                    <a:pt x="38032" y="1080"/>
                  </a:lnTo>
                  <a:lnTo>
                    <a:pt x="46521" y="0"/>
                  </a:lnTo>
                  <a:lnTo>
                    <a:pt x="55630" y="1085"/>
                  </a:lnTo>
                  <a:lnTo>
                    <a:pt x="65015" y="3877"/>
                  </a:lnTo>
                  <a:lnTo>
                    <a:pt x="74234" y="7942"/>
                  </a:lnTo>
                  <a:lnTo>
                    <a:pt x="83062" y="12930"/>
                  </a:lnTo>
                  <a:lnTo>
                    <a:pt x="91464" y="18731"/>
                  </a:lnTo>
                  <a:lnTo>
                    <a:pt x="99493" y="25455"/>
                  </a:lnTo>
                  <a:lnTo>
                    <a:pt x="107225" y="33090"/>
                  </a:lnTo>
                  <a:lnTo>
                    <a:pt x="114572" y="41506"/>
                  </a:lnTo>
                  <a:lnTo>
                    <a:pt x="121287" y="50534"/>
                  </a:lnTo>
                  <a:lnTo>
                    <a:pt x="127283" y="60021"/>
                  </a:lnTo>
                  <a:lnTo>
                    <a:pt x="132463" y="70002"/>
                  </a:lnTo>
                  <a:lnTo>
                    <a:pt x="136644" y="80688"/>
                  </a:lnTo>
                  <a:lnTo>
                    <a:pt x="139826" y="92123"/>
                  </a:lnTo>
                  <a:lnTo>
                    <a:pt x="142154" y="103807"/>
                  </a:lnTo>
                  <a:lnTo>
                    <a:pt x="144060" y="116035"/>
                  </a:lnTo>
                  <a:lnTo>
                    <a:pt x="145712" y="130997"/>
                  </a:lnTo>
                  <a:lnTo>
                    <a:pt x="147399" y="152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16186" y="1087445"/>
              <a:ext cx="228311" cy="354960"/>
            </a:xfrm>
            <a:custGeom>
              <a:avLst/>
              <a:gdLst/>
              <a:ahLst/>
              <a:cxnLst/>
              <a:rect l="0" t="0" r="0" b="0"/>
              <a:pathLst>
                <a:path w="228311" h="354960">
                  <a:moveTo>
                    <a:pt x="157928" y="91746"/>
                  </a:moveTo>
                  <a:lnTo>
                    <a:pt x="163795" y="85879"/>
                  </a:lnTo>
                  <a:lnTo>
                    <a:pt x="169360" y="80314"/>
                  </a:lnTo>
                  <a:lnTo>
                    <a:pt x="175145" y="74506"/>
                  </a:lnTo>
                  <a:lnTo>
                    <a:pt x="180707" y="68080"/>
                  </a:lnTo>
                  <a:lnTo>
                    <a:pt x="185092" y="60453"/>
                  </a:lnTo>
                  <a:lnTo>
                    <a:pt x="187856" y="51428"/>
                  </a:lnTo>
                  <a:lnTo>
                    <a:pt x="188883" y="41446"/>
                  </a:lnTo>
                  <a:lnTo>
                    <a:pt x="188127" y="31367"/>
                  </a:lnTo>
                  <a:lnTo>
                    <a:pt x="185759" y="21718"/>
                  </a:lnTo>
                  <a:lnTo>
                    <a:pt x="181915" y="13141"/>
                  </a:lnTo>
                  <a:lnTo>
                    <a:pt x="176602" y="6525"/>
                  </a:lnTo>
                  <a:lnTo>
                    <a:pt x="169960" y="2164"/>
                  </a:lnTo>
                  <a:lnTo>
                    <a:pt x="162232" y="18"/>
                  </a:lnTo>
                  <a:lnTo>
                    <a:pt x="153675" y="0"/>
                  </a:lnTo>
                  <a:lnTo>
                    <a:pt x="144523" y="1844"/>
                  </a:lnTo>
                  <a:lnTo>
                    <a:pt x="135276" y="5502"/>
                  </a:lnTo>
                  <a:lnTo>
                    <a:pt x="126682" y="11221"/>
                  </a:lnTo>
                  <a:lnTo>
                    <a:pt x="119096" y="18953"/>
                  </a:lnTo>
                  <a:lnTo>
                    <a:pt x="112682" y="28397"/>
                  </a:lnTo>
                  <a:lnTo>
                    <a:pt x="107590" y="39177"/>
                  </a:lnTo>
                  <a:lnTo>
                    <a:pt x="103767" y="50941"/>
                  </a:lnTo>
                  <a:lnTo>
                    <a:pt x="101333" y="63245"/>
                  </a:lnTo>
                  <a:lnTo>
                    <a:pt x="100666" y="75570"/>
                  </a:lnTo>
                  <a:lnTo>
                    <a:pt x="101807" y="87629"/>
                  </a:lnTo>
                  <a:lnTo>
                    <a:pt x="104520" y="99182"/>
                  </a:lnTo>
                  <a:lnTo>
                    <a:pt x="108475" y="109948"/>
                  </a:lnTo>
                  <a:lnTo>
                    <a:pt x="113359" y="119844"/>
                  </a:lnTo>
                  <a:lnTo>
                    <a:pt x="119077" y="128473"/>
                  </a:lnTo>
                  <a:lnTo>
                    <a:pt x="125738" y="135067"/>
                  </a:lnTo>
                  <a:lnTo>
                    <a:pt x="133324" y="139380"/>
                  </a:lnTo>
                  <a:lnTo>
                    <a:pt x="141535" y="141310"/>
                  </a:lnTo>
                  <a:lnTo>
                    <a:pt x="149893" y="140644"/>
                  </a:lnTo>
                  <a:lnTo>
                    <a:pt x="158102" y="137529"/>
                  </a:lnTo>
                  <a:lnTo>
                    <a:pt x="165902" y="132371"/>
                  </a:lnTo>
                  <a:lnTo>
                    <a:pt x="172987" y="125638"/>
                  </a:lnTo>
                  <a:lnTo>
                    <a:pt x="179269" y="117747"/>
                  </a:lnTo>
                  <a:lnTo>
                    <a:pt x="184826" y="109029"/>
                  </a:lnTo>
                  <a:lnTo>
                    <a:pt x="189800" y="99733"/>
                  </a:lnTo>
                  <a:lnTo>
                    <a:pt x="194342" y="90111"/>
                  </a:lnTo>
                  <a:lnTo>
                    <a:pt x="198794" y="82807"/>
                  </a:lnTo>
                  <a:lnTo>
                    <a:pt x="203066" y="81361"/>
                  </a:lnTo>
                  <a:lnTo>
                    <a:pt x="206617" y="85427"/>
                  </a:lnTo>
                  <a:lnTo>
                    <a:pt x="209692" y="93654"/>
                  </a:lnTo>
                  <a:lnTo>
                    <a:pt x="212458" y="104673"/>
                  </a:lnTo>
                  <a:lnTo>
                    <a:pt x="214787" y="117267"/>
                  </a:lnTo>
                  <a:lnTo>
                    <a:pt x="216614" y="130659"/>
                  </a:lnTo>
                  <a:lnTo>
                    <a:pt x="218143" y="144431"/>
                  </a:lnTo>
                  <a:lnTo>
                    <a:pt x="219766" y="158374"/>
                  </a:lnTo>
                  <a:lnTo>
                    <a:pt x="221700" y="172389"/>
                  </a:lnTo>
                  <a:lnTo>
                    <a:pt x="223826" y="186433"/>
                  </a:lnTo>
                  <a:lnTo>
                    <a:pt x="225799" y="200484"/>
                  </a:lnTo>
                  <a:lnTo>
                    <a:pt x="227414" y="214532"/>
                  </a:lnTo>
                  <a:lnTo>
                    <a:pt x="228310" y="228409"/>
                  </a:lnTo>
                  <a:lnTo>
                    <a:pt x="227922" y="241807"/>
                  </a:lnTo>
                  <a:lnTo>
                    <a:pt x="226057" y="254594"/>
                  </a:lnTo>
                  <a:lnTo>
                    <a:pt x="222683" y="266639"/>
                  </a:lnTo>
                  <a:lnTo>
                    <a:pt x="217751" y="277735"/>
                  </a:lnTo>
                  <a:lnTo>
                    <a:pt x="211388" y="287861"/>
                  </a:lnTo>
                  <a:lnTo>
                    <a:pt x="203524" y="296984"/>
                  </a:lnTo>
                  <a:lnTo>
                    <a:pt x="193818" y="304974"/>
                  </a:lnTo>
                  <a:lnTo>
                    <a:pt x="182253" y="311865"/>
                  </a:lnTo>
                  <a:lnTo>
                    <a:pt x="169081" y="317663"/>
                  </a:lnTo>
                  <a:lnTo>
                    <a:pt x="154644" y="322268"/>
                  </a:lnTo>
                  <a:lnTo>
                    <a:pt x="139272" y="325742"/>
                  </a:lnTo>
                  <a:lnTo>
                    <a:pt x="123392" y="328433"/>
                  </a:lnTo>
                  <a:lnTo>
                    <a:pt x="107512" y="330863"/>
                  </a:lnTo>
                  <a:lnTo>
                    <a:pt x="91914" y="333355"/>
                  </a:lnTo>
                  <a:lnTo>
                    <a:pt x="76832" y="336031"/>
                  </a:lnTo>
                  <a:lnTo>
                    <a:pt x="62543" y="338907"/>
                  </a:lnTo>
                  <a:lnTo>
                    <a:pt x="49129" y="341951"/>
                  </a:lnTo>
                  <a:lnTo>
                    <a:pt x="36944" y="344973"/>
                  </a:lnTo>
                  <a:lnTo>
                    <a:pt x="25511" y="347935"/>
                  </a:lnTo>
                  <a:lnTo>
                    <a:pt x="13826" y="351096"/>
                  </a:lnTo>
                  <a:lnTo>
                    <a:pt x="0" y="354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71585" y="1076702"/>
              <a:ext cx="197369" cy="183230"/>
            </a:xfrm>
            <a:custGeom>
              <a:avLst/>
              <a:gdLst/>
              <a:ahLst/>
              <a:cxnLst/>
              <a:rect l="0" t="0" r="0" b="0"/>
              <a:pathLst>
                <a:path w="197369" h="183230">
                  <a:moveTo>
                    <a:pt x="102612" y="70904"/>
                  </a:moveTo>
                  <a:lnTo>
                    <a:pt x="102544" y="59236"/>
                  </a:lnTo>
                  <a:lnTo>
                    <a:pt x="101904" y="48747"/>
                  </a:lnTo>
                  <a:lnTo>
                    <a:pt x="100599" y="38454"/>
                  </a:lnTo>
                  <a:lnTo>
                    <a:pt x="98393" y="28499"/>
                  </a:lnTo>
                  <a:lnTo>
                    <a:pt x="94780" y="19452"/>
                  </a:lnTo>
                  <a:lnTo>
                    <a:pt x="89607" y="11582"/>
                  </a:lnTo>
                  <a:lnTo>
                    <a:pt x="83033" y="5323"/>
                  </a:lnTo>
                  <a:lnTo>
                    <a:pt x="75332" y="1403"/>
                  </a:lnTo>
                  <a:lnTo>
                    <a:pt x="66794" y="0"/>
                  </a:lnTo>
                  <a:lnTo>
                    <a:pt x="57979" y="991"/>
                  </a:lnTo>
                  <a:lnTo>
                    <a:pt x="49682" y="4232"/>
                  </a:lnTo>
                  <a:lnTo>
                    <a:pt x="42291" y="9404"/>
                  </a:lnTo>
                  <a:lnTo>
                    <a:pt x="35669" y="15940"/>
                  </a:lnTo>
                  <a:lnTo>
                    <a:pt x="29374" y="23148"/>
                  </a:lnTo>
                  <a:lnTo>
                    <a:pt x="23107" y="30593"/>
                  </a:lnTo>
                  <a:lnTo>
                    <a:pt x="17066" y="38555"/>
                  </a:lnTo>
                  <a:lnTo>
                    <a:pt x="11833" y="47877"/>
                  </a:lnTo>
                  <a:lnTo>
                    <a:pt x="7681" y="58927"/>
                  </a:lnTo>
                  <a:lnTo>
                    <a:pt x="4571" y="71452"/>
                  </a:lnTo>
                  <a:lnTo>
                    <a:pt x="2325" y="84857"/>
                  </a:lnTo>
                  <a:lnTo>
                    <a:pt x="752" y="98687"/>
                  </a:lnTo>
                  <a:lnTo>
                    <a:pt x="0" y="112531"/>
                  </a:lnTo>
                  <a:lnTo>
                    <a:pt x="544" y="125966"/>
                  </a:lnTo>
                  <a:lnTo>
                    <a:pt x="2543" y="138801"/>
                  </a:lnTo>
                  <a:lnTo>
                    <a:pt x="6020" y="150722"/>
                  </a:lnTo>
                  <a:lnTo>
                    <a:pt x="11028" y="161210"/>
                  </a:lnTo>
                  <a:lnTo>
                    <a:pt x="17437" y="170104"/>
                  </a:lnTo>
                  <a:lnTo>
                    <a:pt x="24994" y="177078"/>
                  </a:lnTo>
                  <a:lnTo>
                    <a:pt x="33429" y="181490"/>
                  </a:lnTo>
                  <a:lnTo>
                    <a:pt x="42497" y="183229"/>
                  </a:lnTo>
                  <a:lnTo>
                    <a:pt x="51685" y="182465"/>
                  </a:lnTo>
                  <a:lnTo>
                    <a:pt x="60239" y="179377"/>
                  </a:lnTo>
                  <a:lnTo>
                    <a:pt x="67804" y="174304"/>
                  </a:lnTo>
                  <a:lnTo>
                    <a:pt x="74373" y="167665"/>
                  </a:lnTo>
                  <a:lnTo>
                    <a:pt x="80100" y="159854"/>
                  </a:lnTo>
                  <a:lnTo>
                    <a:pt x="85173" y="151196"/>
                  </a:lnTo>
                  <a:lnTo>
                    <a:pt x="89599" y="141775"/>
                  </a:lnTo>
                  <a:lnTo>
                    <a:pt x="93208" y="131467"/>
                  </a:lnTo>
                  <a:lnTo>
                    <a:pt x="95988" y="120305"/>
                  </a:lnTo>
                  <a:lnTo>
                    <a:pt x="98554" y="109614"/>
                  </a:lnTo>
                  <a:lnTo>
                    <a:pt x="101902" y="102980"/>
                  </a:lnTo>
                  <a:lnTo>
                    <a:pt x="105886" y="102249"/>
                  </a:lnTo>
                  <a:lnTo>
                    <a:pt x="109760" y="105587"/>
                  </a:lnTo>
                  <a:lnTo>
                    <a:pt x="113582" y="111289"/>
                  </a:lnTo>
                  <a:lnTo>
                    <a:pt x="117750" y="118126"/>
                  </a:lnTo>
                  <a:lnTo>
                    <a:pt x="122476" y="125385"/>
                  </a:lnTo>
                  <a:lnTo>
                    <a:pt x="127932" y="132247"/>
                  </a:lnTo>
                  <a:lnTo>
                    <a:pt x="134338" y="137659"/>
                  </a:lnTo>
                  <a:lnTo>
                    <a:pt x="141714" y="141191"/>
                  </a:lnTo>
                  <a:lnTo>
                    <a:pt x="149856" y="142909"/>
                  </a:lnTo>
                  <a:lnTo>
                    <a:pt x="159441" y="143148"/>
                  </a:lnTo>
                  <a:lnTo>
                    <a:pt x="173548" y="140807"/>
                  </a:lnTo>
                  <a:lnTo>
                    <a:pt x="197368" y="13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74874" y="1076979"/>
              <a:ext cx="141479" cy="154856"/>
            </a:xfrm>
            <a:custGeom>
              <a:avLst/>
              <a:gdLst/>
              <a:ahLst/>
              <a:cxnLst/>
              <a:rect l="0" t="0" r="0" b="0"/>
              <a:pathLst>
                <a:path w="141479" h="154856">
                  <a:moveTo>
                    <a:pt x="4607" y="60098"/>
                  </a:moveTo>
                  <a:lnTo>
                    <a:pt x="1808" y="68900"/>
                  </a:lnTo>
                  <a:lnTo>
                    <a:pt x="306" y="77246"/>
                  </a:lnTo>
                  <a:lnTo>
                    <a:pt x="0" y="85945"/>
                  </a:lnTo>
                  <a:lnTo>
                    <a:pt x="679" y="95066"/>
                  </a:lnTo>
                  <a:lnTo>
                    <a:pt x="2147" y="104561"/>
                  </a:lnTo>
                  <a:lnTo>
                    <a:pt x="4193" y="114274"/>
                  </a:lnTo>
                  <a:lnTo>
                    <a:pt x="5896" y="121346"/>
                  </a:lnTo>
                  <a:lnTo>
                    <a:pt x="6401" y="122293"/>
                  </a:lnTo>
                  <a:lnTo>
                    <a:pt x="6272" y="118190"/>
                  </a:lnTo>
                  <a:lnTo>
                    <a:pt x="5949" y="110669"/>
                  </a:lnTo>
                  <a:lnTo>
                    <a:pt x="5616" y="100906"/>
                  </a:lnTo>
                  <a:lnTo>
                    <a:pt x="5340" y="89686"/>
                  </a:lnTo>
                  <a:lnTo>
                    <a:pt x="5298" y="77677"/>
                  </a:lnTo>
                  <a:lnTo>
                    <a:pt x="5789" y="65515"/>
                  </a:lnTo>
                  <a:lnTo>
                    <a:pt x="6935" y="53549"/>
                  </a:lnTo>
                  <a:lnTo>
                    <a:pt x="8855" y="42049"/>
                  </a:lnTo>
                  <a:lnTo>
                    <a:pt x="11746" y="31315"/>
                  </a:lnTo>
                  <a:lnTo>
                    <a:pt x="15628" y="21439"/>
                  </a:lnTo>
                  <a:lnTo>
                    <a:pt x="20693" y="12822"/>
                  </a:lnTo>
                  <a:lnTo>
                    <a:pt x="27374" y="6236"/>
                  </a:lnTo>
                  <a:lnTo>
                    <a:pt x="35745" y="1928"/>
                  </a:lnTo>
                  <a:lnTo>
                    <a:pt x="45112" y="0"/>
                  </a:lnTo>
                  <a:lnTo>
                    <a:pt x="54243" y="668"/>
                  </a:lnTo>
                  <a:lnTo>
                    <a:pt x="62456" y="3780"/>
                  </a:lnTo>
                  <a:lnTo>
                    <a:pt x="69763" y="8766"/>
                  </a:lnTo>
                  <a:lnTo>
                    <a:pt x="76585" y="14851"/>
                  </a:lnTo>
                  <a:lnTo>
                    <a:pt x="83242" y="21494"/>
                  </a:lnTo>
                  <a:lnTo>
                    <a:pt x="89731" y="28559"/>
                  </a:lnTo>
                  <a:lnTo>
                    <a:pt x="95804" y="36207"/>
                  </a:lnTo>
                  <a:lnTo>
                    <a:pt x="101340" y="44498"/>
                  </a:lnTo>
                  <a:lnTo>
                    <a:pt x="106366" y="53371"/>
                  </a:lnTo>
                  <a:lnTo>
                    <a:pt x="110970" y="62713"/>
                  </a:lnTo>
                  <a:lnTo>
                    <a:pt x="115250" y="72410"/>
                  </a:lnTo>
                  <a:lnTo>
                    <a:pt x="119293" y="82364"/>
                  </a:lnTo>
                  <a:lnTo>
                    <a:pt x="123169" y="92499"/>
                  </a:lnTo>
                  <a:lnTo>
                    <a:pt x="126923" y="102751"/>
                  </a:lnTo>
                  <a:lnTo>
                    <a:pt x="130440" y="112819"/>
                  </a:lnTo>
                  <a:lnTo>
                    <a:pt x="133797" y="123254"/>
                  </a:lnTo>
                  <a:lnTo>
                    <a:pt x="137290" y="136090"/>
                  </a:lnTo>
                  <a:lnTo>
                    <a:pt x="141478" y="154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26880" y="1092315"/>
              <a:ext cx="175579" cy="339561"/>
            </a:xfrm>
            <a:custGeom>
              <a:avLst/>
              <a:gdLst/>
              <a:ahLst/>
              <a:cxnLst/>
              <a:rect l="0" t="0" r="0" b="0"/>
              <a:pathLst>
                <a:path w="175579" h="339561">
                  <a:moveTo>
                    <a:pt x="115814" y="97405"/>
                  </a:moveTo>
                  <a:lnTo>
                    <a:pt x="124414" y="94270"/>
                  </a:lnTo>
                  <a:lnTo>
                    <a:pt x="130840" y="89567"/>
                  </a:lnTo>
                  <a:lnTo>
                    <a:pt x="135645" y="82782"/>
                  </a:lnTo>
                  <a:lnTo>
                    <a:pt x="139014" y="74336"/>
                  </a:lnTo>
                  <a:lnTo>
                    <a:pt x="140911" y="64870"/>
                  </a:lnTo>
                  <a:lnTo>
                    <a:pt x="141441" y="54864"/>
                  </a:lnTo>
                  <a:lnTo>
                    <a:pt x="140513" y="44754"/>
                  </a:lnTo>
                  <a:lnTo>
                    <a:pt x="137772" y="34986"/>
                  </a:lnTo>
                  <a:lnTo>
                    <a:pt x="133185" y="25769"/>
                  </a:lnTo>
                  <a:lnTo>
                    <a:pt x="126835" y="17432"/>
                  </a:lnTo>
                  <a:lnTo>
                    <a:pt x="118754" y="10504"/>
                  </a:lnTo>
                  <a:lnTo>
                    <a:pt x="109142" y="5149"/>
                  </a:lnTo>
                  <a:lnTo>
                    <a:pt x="98622" y="1535"/>
                  </a:lnTo>
                  <a:lnTo>
                    <a:pt x="88108" y="0"/>
                  </a:lnTo>
                  <a:lnTo>
                    <a:pt x="78123" y="528"/>
                  </a:lnTo>
                  <a:lnTo>
                    <a:pt x="68965" y="2982"/>
                  </a:lnTo>
                  <a:lnTo>
                    <a:pt x="60886" y="7287"/>
                  </a:lnTo>
                  <a:lnTo>
                    <a:pt x="53908" y="13222"/>
                  </a:lnTo>
                  <a:lnTo>
                    <a:pt x="48204" y="20627"/>
                  </a:lnTo>
                  <a:lnTo>
                    <a:pt x="44188" y="29492"/>
                  </a:lnTo>
                  <a:lnTo>
                    <a:pt x="41928" y="39671"/>
                  </a:lnTo>
                  <a:lnTo>
                    <a:pt x="41204" y="50758"/>
                  </a:lnTo>
                  <a:lnTo>
                    <a:pt x="41697" y="62192"/>
                  </a:lnTo>
                  <a:lnTo>
                    <a:pt x="43109" y="73612"/>
                  </a:lnTo>
                  <a:lnTo>
                    <a:pt x="45512" y="84550"/>
                  </a:lnTo>
                  <a:lnTo>
                    <a:pt x="49327" y="94363"/>
                  </a:lnTo>
                  <a:lnTo>
                    <a:pt x="54670" y="102797"/>
                  </a:lnTo>
                  <a:lnTo>
                    <a:pt x="61376" y="109459"/>
                  </a:lnTo>
                  <a:lnTo>
                    <a:pt x="69174" y="113661"/>
                  </a:lnTo>
                  <a:lnTo>
                    <a:pt x="77786" y="115263"/>
                  </a:lnTo>
                  <a:lnTo>
                    <a:pt x="86821" y="114578"/>
                  </a:lnTo>
                  <a:lnTo>
                    <a:pt x="95800" y="112075"/>
                  </a:lnTo>
                  <a:lnTo>
                    <a:pt x="104458" y="108208"/>
                  </a:lnTo>
                  <a:lnTo>
                    <a:pt x="112575" y="103193"/>
                  </a:lnTo>
                  <a:lnTo>
                    <a:pt x="119880" y="97012"/>
                  </a:lnTo>
                  <a:lnTo>
                    <a:pt x="126328" y="89783"/>
                  </a:lnTo>
                  <a:lnTo>
                    <a:pt x="132578" y="82949"/>
                  </a:lnTo>
                  <a:lnTo>
                    <a:pt x="139394" y="80070"/>
                  </a:lnTo>
                  <a:lnTo>
                    <a:pt x="146060" y="82742"/>
                  </a:lnTo>
                  <a:lnTo>
                    <a:pt x="151688" y="89143"/>
                  </a:lnTo>
                  <a:lnTo>
                    <a:pt x="156249" y="97955"/>
                  </a:lnTo>
                  <a:lnTo>
                    <a:pt x="159781" y="108412"/>
                  </a:lnTo>
                  <a:lnTo>
                    <a:pt x="162406" y="120012"/>
                  </a:lnTo>
                  <a:lnTo>
                    <a:pt x="164462" y="132567"/>
                  </a:lnTo>
                  <a:lnTo>
                    <a:pt x="166434" y="146134"/>
                  </a:lnTo>
                  <a:lnTo>
                    <a:pt x="168599" y="160668"/>
                  </a:lnTo>
                  <a:lnTo>
                    <a:pt x="170879" y="175853"/>
                  </a:lnTo>
                  <a:lnTo>
                    <a:pt x="172955" y="191200"/>
                  </a:lnTo>
                  <a:lnTo>
                    <a:pt x="174636" y="206410"/>
                  </a:lnTo>
                  <a:lnTo>
                    <a:pt x="175578" y="221216"/>
                  </a:lnTo>
                  <a:lnTo>
                    <a:pt x="175220" y="235313"/>
                  </a:lnTo>
                  <a:lnTo>
                    <a:pt x="173374" y="248599"/>
                  </a:lnTo>
                  <a:lnTo>
                    <a:pt x="170014" y="260825"/>
                  </a:lnTo>
                  <a:lnTo>
                    <a:pt x="165091" y="271519"/>
                  </a:lnTo>
                  <a:lnTo>
                    <a:pt x="158744" y="280566"/>
                  </a:lnTo>
                  <a:lnTo>
                    <a:pt x="151229" y="288151"/>
                  </a:lnTo>
                  <a:lnTo>
                    <a:pt x="142823" y="294570"/>
                  </a:lnTo>
                  <a:lnTo>
                    <a:pt x="133765" y="300115"/>
                  </a:lnTo>
                  <a:lnTo>
                    <a:pt x="124245" y="305029"/>
                  </a:lnTo>
                  <a:lnTo>
                    <a:pt x="114402" y="309498"/>
                  </a:lnTo>
                  <a:lnTo>
                    <a:pt x="104333" y="313654"/>
                  </a:lnTo>
                  <a:lnTo>
                    <a:pt x="93945" y="317430"/>
                  </a:lnTo>
                  <a:lnTo>
                    <a:pt x="82978" y="320587"/>
                  </a:lnTo>
                  <a:lnTo>
                    <a:pt x="71346" y="323047"/>
                  </a:lnTo>
                  <a:lnTo>
                    <a:pt x="59329" y="325069"/>
                  </a:lnTo>
                  <a:lnTo>
                    <a:pt x="46098" y="327473"/>
                  </a:lnTo>
                  <a:lnTo>
                    <a:pt x="28254" y="331585"/>
                  </a:lnTo>
                  <a:lnTo>
                    <a:pt x="0" y="339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37450" y="968621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14602"/>
                  </a:lnTo>
                  <a:lnTo>
                    <a:pt x="1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9" y="79509"/>
                  </a:lnTo>
                  <a:lnTo>
                    <a:pt x="3905" y="91795"/>
                  </a:lnTo>
                  <a:lnTo>
                    <a:pt x="6202" y="104644"/>
                  </a:lnTo>
                  <a:lnTo>
                    <a:pt x="8858" y="118394"/>
                  </a:lnTo>
                  <a:lnTo>
                    <a:pt x="11776" y="132731"/>
                  </a:lnTo>
                  <a:lnTo>
                    <a:pt x="14880" y="146901"/>
                  </a:lnTo>
                  <a:lnTo>
                    <a:pt x="18114" y="160471"/>
                  </a:lnTo>
                  <a:lnTo>
                    <a:pt x="21438" y="173344"/>
                  </a:lnTo>
                  <a:lnTo>
                    <a:pt x="24822" y="185596"/>
                  </a:lnTo>
                  <a:lnTo>
                    <a:pt x="28243" y="197353"/>
                  </a:lnTo>
                  <a:lnTo>
                    <a:pt x="31535" y="208864"/>
                  </a:lnTo>
                  <a:lnTo>
                    <a:pt x="34715" y="221929"/>
                  </a:lnTo>
                  <a:lnTo>
                    <a:pt x="38064" y="24105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21678" y="1097052"/>
              <a:ext cx="126343" cy="161167"/>
            </a:xfrm>
            <a:custGeom>
              <a:avLst/>
              <a:gdLst/>
              <a:ahLst/>
              <a:cxnLst/>
              <a:rect l="0" t="0" r="0" b="0"/>
              <a:pathLst>
                <a:path w="126343" h="161167">
                  <a:moveTo>
                    <a:pt x="0" y="82139"/>
                  </a:moveTo>
                  <a:lnTo>
                    <a:pt x="8869" y="79273"/>
                  </a:lnTo>
                  <a:lnTo>
                    <a:pt x="17856" y="77130"/>
                  </a:lnTo>
                  <a:lnTo>
                    <a:pt x="27846" y="75523"/>
                  </a:lnTo>
                  <a:lnTo>
                    <a:pt x="38654" y="74169"/>
                  </a:lnTo>
                  <a:lnTo>
                    <a:pt x="49817" y="72673"/>
                  </a:lnTo>
                  <a:lnTo>
                    <a:pt x="61018" y="70817"/>
                  </a:lnTo>
                  <a:lnTo>
                    <a:pt x="71957" y="68405"/>
                  </a:lnTo>
                  <a:lnTo>
                    <a:pt x="82294" y="65176"/>
                  </a:lnTo>
                  <a:lnTo>
                    <a:pt x="91892" y="61068"/>
                  </a:lnTo>
                  <a:lnTo>
                    <a:pt x="100318" y="56021"/>
                  </a:lnTo>
                  <a:lnTo>
                    <a:pt x="106774" y="49883"/>
                  </a:lnTo>
                  <a:lnTo>
                    <a:pt x="110999" y="42685"/>
                  </a:lnTo>
                  <a:lnTo>
                    <a:pt x="113039" y="34751"/>
                  </a:lnTo>
                  <a:lnTo>
                    <a:pt x="112980" y="26588"/>
                  </a:lnTo>
                  <a:lnTo>
                    <a:pt x="111080" y="18522"/>
                  </a:lnTo>
                  <a:lnTo>
                    <a:pt x="107384" y="11159"/>
                  </a:lnTo>
                  <a:lnTo>
                    <a:pt x="101638" y="5433"/>
                  </a:lnTo>
                  <a:lnTo>
                    <a:pt x="93897" y="1704"/>
                  </a:lnTo>
                  <a:lnTo>
                    <a:pt x="84787" y="0"/>
                  </a:lnTo>
                  <a:lnTo>
                    <a:pt x="75295" y="286"/>
                  </a:lnTo>
                  <a:lnTo>
                    <a:pt x="66028" y="2333"/>
                  </a:lnTo>
                  <a:lnTo>
                    <a:pt x="57198" y="5958"/>
                  </a:lnTo>
                  <a:lnTo>
                    <a:pt x="48815" y="11123"/>
                  </a:lnTo>
                  <a:lnTo>
                    <a:pt x="40817" y="17671"/>
                  </a:lnTo>
                  <a:lnTo>
                    <a:pt x="33447" y="25505"/>
                  </a:lnTo>
                  <a:lnTo>
                    <a:pt x="27241" y="34665"/>
                  </a:lnTo>
                  <a:lnTo>
                    <a:pt x="22401" y="45046"/>
                  </a:lnTo>
                  <a:lnTo>
                    <a:pt x="18980" y="56270"/>
                  </a:lnTo>
                  <a:lnTo>
                    <a:pt x="17050" y="67796"/>
                  </a:lnTo>
                  <a:lnTo>
                    <a:pt x="16497" y="79287"/>
                  </a:lnTo>
                  <a:lnTo>
                    <a:pt x="17244" y="90612"/>
                  </a:lnTo>
                  <a:lnTo>
                    <a:pt x="19333" y="101749"/>
                  </a:lnTo>
                  <a:lnTo>
                    <a:pt x="22665" y="112713"/>
                  </a:lnTo>
                  <a:lnTo>
                    <a:pt x="27188" y="123212"/>
                  </a:lnTo>
                  <a:lnTo>
                    <a:pt x="32973" y="132663"/>
                  </a:lnTo>
                  <a:lnTo>
                    <a:pt x="39943" y="140832"/>
                  </a:lnTo>
                  <a:lnTo>
                    <a:pt x="48064" y="147640"/>
                  </a:lnTo>
                  <a:lnTo>
                    <a:pt x="57417" y="152997"/>
                  </a:lnTo>
                  <a:lnTo>
                    <a:pt x="67919" y="157002"/>
                  </a:lnTo>
                  <a:lnTo>
                    <a:pt x="78957" y="159704"/>
                  </a:lnTo>
                  <a:lnTo>
                    <a:pt x="90672" y="161166"/>
                  </a:lnTo>
                  <a:lnTo>
                    <a:pt x="105209" y="160401"/>
                  </a:lnTo>
                  <a:lnTo>
                    <a:pt x="126342" y="155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11191" y="1063378"/>
              <a:ext cx="173008" cy="232346"/>
            </a:xfrm>
            <a:custGeom>
              <a:avLst/>
              <a:gdLst/>
              <a:ahLst/>
              <a:cxnLst/>
              <a:rect l="0" t="0" r="0" b="0"/>
              <a:pathLst>
                <a:path w="173008" h="232346">
                  <a:moveTo>
                    <a:pt x="105285" y="0"/>
                  </a:moveTo>
                  <a:lnTo>
                    <a:pt x="93684" y="134"/>
                  </a:lnTo>
                  <a:lnTo>
                    <a:pt x="83836" y="1414"/>
                  </a:lnTo>
                  <a:lnTo>
                    <a:pt x="74826" y="4007"/>
                  </a:lnTo>
                  <a:lnTo>
                    <a:pt x="66211" y="7727"/>
                  </a:lnTo>
                  <a:lnTo>
                    <a:pt x="57536" y="12360"/>
                  </a:lnTo>
                  <a:lnTo>
                    <a:pt x="48564" y="17697"/>
                  </a:lnTo>
                  <a:lnTo>
                    <a:pt x="39407" y="23717"/>
                  </a:lnTo>
                  <a:lnTo>
                    <a:pt x="30408" y="30580"/>
                  </a:lnTo>
                  <a:lnTo>
                    <a:pt x="21774" y="38304"/>
                  </a:lnTo>
                  <a:lnTo>
                    <a:pt x="14029" y="46777"/>
                  </a:lnTo>
                  <a:lnTo>
                    <a:pt x="8044" y="55843"/>
                  </a:lnTo>
                  <a:lnTo>
                    <a:pt x="4143" y="65345"/>
                  </a:lnTo>
                  <a:lnTo>
                    <a:pt x="2322" y="74996"/>
                  </a:lnTo>
                  <a:lnTo>
                    <a:pt x="2531" y="84396"/>
                  </a:lnTo>
                  <a:lnTo>
                    <a:pt x="4530" y="93336"/>
                  </a:lnTo>
                  <a:lnTo>
                    <a:pt x="8294" y="101474"/>
                  </a:lnTo>
                  <a:lnTo>
                    <a:pt x="14085" y="108261"/>
                  </a:lnTo>
                  <a:lnTo>
                    <a:pt x="21865" y="113528"/>
                  </a:lnTo>
                  <a:lnTo>
                    <a:pt x="31342" y="117420"/>
                  </a:lnTo>
                  <a:lnTo>
                    <a:pt x="42143" y="120206"/>
                  </a:lnTo>
                  <a:lnTo>
                    <a:pt x="53922" y="122154"/>
                  </a:lnTo>
                  <a:lnTo>
                    <a:pt x="66236" y="123330"/>
                  </a:lnTo>
                  <a:lnTo>
                    <a:pt x="78568" y="123604"/>
                  </a:lnTo>
                  <a:lnTo>
                    <a:pt x="90631" y="122991"/>
                  </a:lnTo>
                  <a:lnTo>
                    <a:pt x="102187" y="122107"/>
                  </a:lnTo>
                  <a:lnTo>
                    <a:pt x="112955" y="122040"/>
                  </a:lnTo>
                  <a:lnTo>
                    <a:pt x="122866" y="123335"/>
                  </a:lnTo>
                  <a:lnTo>
                    <a:pt x="132013" y="126022"/>
                  </a:lnTo>
                  <a:lnTo>
                    <a:pt x="140553" y="129892"/>
                  </a:lnTo>
                  <a:lnTo>
                    <a:pt x="148626" y="134693"/>
                  </a:lnTo>
                  <a:lnTo>
                    <a:pt x="156034" y="140509"/>
                  </a:lnTo>
                  <a:lnTo>
                    <a:pt x="162258" y="147760"/>
                  </a:lnTo>
                  <a:lnTo>
                    <a:pt x="167105" y="156556"/>
                  </a:lnTo>
                  <a:lnTo>
                    <a:pt x="170531" y="166563"/>
                  </a:lnTo>
                  <a:lnTo>
                    <a:pt x="172463" y="177195"/>
                  </a:lnTo>
                  <a:lnTo>
                    <a:pt x="173007" y="188041"/>
                  </a:lnTo>
                  <a:lnTo>
                    <a:pt x="171914" y="198577"/>
                  </a:lnTo>
                  <a:lnTo>
                    <a:pt x="168529" y="208112"/>
                  </a:lnTo>
                  <a:lnTo>
                    <a:pt x="162696" y="216360"/>
                  </a:lnTo>
                  <a:lnTo>
                    <a:pt x="154694" y="223066"/>
                  </a:lnTo>
                  <a:lnTo>
                    <a:pt x="144965" y="227829"/>
                  </a:lnTo>
                  <a:lnTo>
                    <a:pt x="133936" y="230631"/>
                  </a:lnTo>
                  <a:lnTo>
                    <a:pt x="121804" y="231904"/>
                  </a:lnTo>
                  <a:lnTo>
                    <a:pt x="108538" y="232320"/>
                  </a:lnTo>
                  <a:lnTo>
                    <a:pt x="94220" y="232345"/>
                  </a:lnTo>
                  <a:lnTo>
                    <a:pt x="79353" y="232062"/>
                  </a:lnTo>
                  <a:lnTo>
                    <a:pt x="64753" y="231274"/>
                  </a:lnTo>
                  <a:lnTo>
                    <a:pt x="50873" y="229900"/>
                  </a:lnTo>
                  <a:lnTo>
                    <a:pt x="38241" y="228138"/>
                  </a:lnTo>
                  <a:lnTo>
                    <a:pt x="26394" y="226226"/>
                  </a:lnTo>
                  <a:lnTo>
                    <a:pt x="14297" y="22399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543356" y="2328114"/>
            <a:ext cx="1516104" cy="875411"/>
          </a:xfrm>
          <a:custGeom>
            <a:avLst/>
            <a:gdLst/>
            <a:ahLst/>
            <a:cxnLst/>
            <a:rect l="0" t="0" r="0" b="0"/>
            <a:pathLst>
              <a:path w="1516104" h="875411">
                <a:moveTo>
                  <a:pt x="1516103" y="875410"/>
                </a:moveTo>
                <a:lnTo>
                  <a:pt x="0" y="8754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816656" y="1947114"/>
            <a:ext cx="2574944" cy="1547688"/>
          </a:xfrm>
          <a:custGeom>
            <a:avLst/>
            <a:gdLst/>
            <a:ahLst/>
            <a:cxnLst/>
            <a:rect l="0" t="0" r="0" b="0"/>
            <a:pathLst>
              <a:path w="2574944" h="1547688">
                <a:moveTo>
                  <a:pt x="2574943" y="1547687"/>
                </a:moveTo>
                <a:lnTo>
                  <a:pt x="0" y="15476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853637" y="3270108"/>
            <a:ext cx="176157" cy="183240"/>
          </a:xfrm>
          <a:custGeom>
            <a:avLst/>
            <a:gdLst/>
            <a:ahLst/>
            <a:cxnLst/>
            <a:rect l="0" t="0" r="0" b="0"/>
            <a:pathLst>
              <a:path w="176157" h="183240">
                <a:moveTo>
                  <a:pt x="0" y="4254"/>
                </a:moveTo>
                <a:lnTo>
                  <a:pt x="42692" y="7374"/>
                </a:lnTo>
                <a:lnTo>
                  <a:pt x="89931" y="13319"/>
                </a:lnTo>
                <a:lnTo>
                  <a:pt x="146763" y="3137"/>
                </a:lnTo>
                <a:lnTo>
                  <a:pt x="157504" y="0"/>
                </a:lnTo>
                <a:lnTo>
                  <a:pt x="164664" y="2588"/>
                </a:lnTo>
                <a:lnTo>
                  <a:pt x="169437" y="8993"/>
                </a:lnTo>
                <a:lnTo>
                  <a:pt x="176156" y="40363"/>
                </a:lnTo>
                <a:lnTo>
                  <a:pt x="175027" y="76175"/>
                </a:lnTo>
                <a:lnTo>
                  <a:pt x="169321" y="138768"/>
                </a:lnTo>
                <a:lnTo>
                  <a:pt x="168456" y="1832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2558425" y="2995906"/>
            <a:ext cx="178985" cy="204758"/>
          </a:xfrm>
          <a:custGeom>
            <a:avLst/>
            <a:gdLst/>
            <a:ahLst/>
            <a:cxnLst/>
            <a:rect l="0" t="0" r="0" b="0"/>
            <a:pathLst>
              <a:path w="178985" h="204758">
                <a:moveTo>
                  <a:pt x="0" y="36301"/>
                </a:moveTo>
                <a:lnTo>
                  <a:pt x="63427" y="18342"/>
                </a:lnTo>
                <a:lnTo>
                  <a:pt x="126364" y="0"/>
                </a:lnTo>
                <a:lnTo>
                  <a:pt x="147408" y="1840"/>
                </a:lnTo>
                <a:lnTo>
                  <a:pt x="154424" y="7478"/>
                </a:lnTo>
                <a:lnTo>
                  <a:pt x="162219" y="26220"/>
                </a:lnTo>
                <a:lnTo>
                  <a:pt x="167224" y="76380"/>
                </a:lnTo>
                <a:lnTo>
                  <a:pt x="173883" y="139700"/>
                </a:lnTo>
                <a:lnTo>
                  <a:pt x="178312" y="192954"/>
                </a:lnTo>
                <a:lnTo>
                  <a:pt x="178984" y="2047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3663917" y="873865"/>
            <a:ext cx="3790260" cy="421141"/>
            <a:chOff x="3663917" y="873865"/>
            <a:chExt cx="3790260" cy="421141"/>
          </a:xfrm>
        </p:grpSpPr>
        <p:sp>
          <p:nvSpPr>
            <p:cNvPr id="45" name="Freeform 44"/>
            <p:cNvSpPr/>
            <p:nvPr/>
          </p:nvSpPr>
          <p:spPr>
            <a:xfrm>
              <a:off x="3663917" y="873865"/>
              <a:ext cx="200042" cy="368498"/>
            </a:xfrm>
            <a:custGeom>
              <a:avLst/>
              <a:gdLst/>
              <a:ahLst/>
              <a:cxnLst/>
              <a:rect l="0" t="0" r="0" b="0"/>
              <a:pathLst>
                <a:path w="200042" h="368498">
                  <a:moveTo>
                    <a:pt x="0" y="0"/>
                  </a:moveTo>
                  <a:lnTo>
                    <a:pt x="66" y="11668"/>
                  </a:lnTo>
                  <a:lnTo>
                    <a:pt x="706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2" y="90580"/>
                  </a:lnTo>
                  <a:lnTo>
                    <a:pt x="11330" y="103716"/>
                  </a:lnTo>
                  <a:lnTo>
                    <a:pt x="13389" y="117130"/>
                  </a:lnTo>
                  <a:lnTo>
                    <a:pt x="15316" y="130740"/>
                  </a:lnTo>
                  <a:lnTo>
                    <a:pt x="16915" y="144492"/>
                  </a:lnTo>
                  <a:lnTo>
                    <a:pt x="18310" y="158506"/>
                  </a:lnTo>
                  <a:lnTo>
                    <a:pt x="19854" y="173060"/>
                  </a:lnTo>
                  <a:lnTo>
                    <a:pt x="21744" y="188262"/>
                  </a:lnTo>
                  <a:lnTo>
                    <a:pt x="24014" y="204066"/>
                  </a:lnTo>
                  <a:lnTo>
                    <a:pt x="26617" y="220361"/>
                  </a:lnTo>
                  <a:lnTo>
                    <a:pt x="29477" y="237028"/>
                  </a:lnTo>
                  <a:lnTo>
                    <a:pt x="32365" y="253966"/>
                  </a:lnTo>
                  <a:lnTo>
                    <a:pt x="34916" y="271097"/>
                  </a:lnTo>
                  <a:lnTo>
                    <a:pt x="36966" y="288352"/>
                  </a:lnTo>
                  <a:lnTo>
                    <a:pt x="38680" y="305362"/>
                  </a:lnTo>
                  <a:lnTo>
                    <a:pt x="40445" y="321484"/>
                  </a:lnTo>
                  <a:lnTo>
                    <a:pt x="42464" y="336335"/>
                  </a:lnTo>
                  <a:lnTo>
                    <a:pt x="44000" y="346338"/>
                  </a:lnTo>
                  <a:lnTo>
                    <a:pt x="44298" y="347546"/>
                  </a:lnTo>
                  <a:lnTo>
                    <a:pt x="44016" y="342133"/>
                  </a:lnTo>
                  <a:lnTo>
                    <a:pt x="43597" y="332614"/>
                  </a:lnTo>
                  <a:lnTo>
                    <a:pt x="43207" y="320833"/>
                  </a:lnTo>
                  <a:lnTo>
                    <a:pt x="42903" y="307901"/>
                  </a:lnTo>
                  <a:lnTo>
                    <a:pt x="43014" y="294731"/>
                  </a:lnTo>
                  <a:lnTo>
                    <a:pt x="44141" y="282233"/>
                  </a:lnTo>
                  <a:lnTo>
                    <a:pt x="46528" y="270811"/>
                  </a:lnTo>
                  <a:lnTo>
                    <a:pt x="50096" y="260472"/>
                  </a:lnTo>
                  <a:lnTo>
                    <a:pt x="54633" y="251046"/>
                  </a:lnTo>
                  <a:lnTo>
                    <a:pt x="59911" y="242340"/>
                  </a:lnTo>
                  <a:lnTo>
                    <a:pt x="65895" y="234659"/>
                  </a:lnTo>
                  <a:lnTo>
                    <a:pt x="72735" y="228774"/>
                  </a:lnTo>
                  <a:lnTo>
                    <a:pt x="80440" y="224968"/>
                  </a:lnTo>
                  <a:lnTo>
                    <a:pt x="88731" y="223224"/>
                  </a:lnTo>
                  <a:lnTo>
                    <a:pt x="97142" y="223491"/>
                  </a:lnTo>
                  <a:lnTo>
                    <a:pt x="105391" y="225524"/>
                  </a:lnTo>
                  <a:lnTo>
                    <a:pt x="113388" y="228972"/>
                  </a:lnTo>
                  <a:lnTo>
                    <a:pt x="121138" y="233487"/>
                  </a:lnTo>
                  <a:lnTo>
                    <a:pt x="128679" y="238780"/>
                  </a:lnTo>
                  <a:lnTo>
                    <a:pt x="135895" y="244788"/>
                  </a:lnTo>
                  <a:lnTo>
                    <a:pt x="142523" y="251651"/>
                  </a:lnTo>
                  <a:lnTo>
                    <a:pt x="148468" y="259380"/>
                  </a:lnTo>
                  <a:lnTo>
                    <a:pt x="153955" y="267859"/>
                  </a:lnTo>
                  <a:lnTo>
                    <a:pt x="159406" y="276929"/>
                  </a:lnTo>
                  <a:lnTo>
                    <a:pt x="165072" y="286439"/>
                  </a:lnTo>
                  <a:lnTo>
                    <a:pt x="170862" y="296266"/>
                  </a:lnTo>
                  <a:lnTo>
                    <a:pt x="176449" y="306316"/>
                  </a:lnTo>
                  <a:lnTo>
                    <a:pt x="181649" y="316511"/>
                  </a:lnTo>
                  <a:lnTo>
                    <a:pt x="186291" y="326540"/>
                  </a:lnTo>
                  <a:lnTo>
                    <a:pt x="190598" y="336944"/>
                  </a:lnTo>
                  <a:lnTo>
                    <a:pt x="194947" y="349756"/>
                  </a:lnTo>
                  <a:lnTo>
                    <a:pt x="20004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03928" y="1094891"/>
              <a:ext cx="212715" cy="158001"/>
            </a:xfrm>
            <a:custGeom>
              <a:avLst/>
              <a:gdLst/>
              <a:ahLst/>
              <a:cxnLst/>
              <a:rect l="0" t="0" r="0" b="0"/>
              <a:pathLst>
                <a:path w="212715" h="158001">
                  <a:moveTo>
                    <a:pt x="117958" y="73772"/>
                  </a:moveTo>
                  <a:lnTo>
                    <a:pt x="117824" y="62171"/>
                  </a:lnTo>
                  <a:lnTo>
                    <a:pt x="116544" y="52322"/>
                  </a:lnTo>
                  <a:lnTo>
                    <a:pt x="113946" y="43322"/>
                  </a:lnTo>
                  <a:lnTo>
                    <a:pt x="110053" y="35053"/>
                  </a:lnTo>
                  <a:lnTo>
                    <a:pt x="104772" y="27674"/>
                  </a:lnTo>
                  <a:lnTo>
                    <a:pt x="98186" y="21204"/>
                  </a:lnTo>
                  <a:lnTo>
                    <a:pt x="90513" y="15525"/>
                  </a:lnTo>
                  <a:lnTo>
                    <a:pt x="82002" y="10471"/>
                  </a:lnTo>
                  <a:lnTo>
                    <a:pt x="72880" y="5896"/>
                  </a:lnTo>
                  <a:lnTo>
                    <a:pt x="63486" y="2161"/>
                  </a:lnTo>
                  <a:lnTo>
                    <a:pt x="54262" y="90"/>
                  </a:lnTo>
                  <a:lnTo>
                    <a:pt x="45435" y="0"/>
                  </a:lnTo>
                  <a:lnTo>
                    <a:pt x="37203" y="1908"/>
                  </a:lnTo>
                  <a:lnTo>
                    <a:pt x="29821" y="5780"/>
                  </a:lnTo>
                  <a:lnTo>
                    <a:pt x="23336" y="11391"/>
                  </a:lnTo>
                  <a:lnTo>
                    <a:pt x="17642" y="18565"/>
                  </a:lnTo>
                  <a:lnTo>
                    <a:pt x="12575" y="27267"/>
                  </a:lnTo>
                  <a:lnTo>
                    <a:pt x="7987" y="37337"/>
                  </a:lnTo>
                  <a:lnTo>
                    <a:pt x="4072" y="48520"/>
                  </a:lnTo>
                  <a:lnTo>
                    <a:pt x="1346" y="60550"/>
                  </a:lnTo>
                  <a:lnTo>
                    <a:pt x="0" y="73188"/>
                  </a:lnTo>
                  <a:lnTo>
                    <a:pt x="80" y="85927"/>
                  </a:lnTo>
                  <a:lnTo>
                    <a:pt x="1654" y="98020"/>
                  </a:lnTo>
                  <a:lnTo>
                    <a:pt x="4608" y="109109"/>
                  </a:lnTo>
                  <a:lnTo>
                    <a:pt x="8862" y="119028"/>
                  </a:lnTo>
                  <a:lnTo>
                    <a:pt x="14459" y="127626"/>
                  </a:lnTo>
                  <a:lnTo>
                    <a:pt x="21291" y="134952"/>
                  </a:lnTo>
                  <a:lnTo>
                    <a:pt x="28978" y="140720"/>
                  </a:lnTo>
                  <a:lnTo>
                    <a:pt x="36976" y="144248"/>
                  </a:lnTo>
                  <a:lnTo>
                    <a:pt x="44944" y="145362"/>
                  </a:lnTo>
                  <a:lnTo>
                    <a:pt x="52750" y="144332"/>
                  </a:lnTo>
                  <a:lnTo>
                    <a:pt x="60371" y="141590"/>
                  </a:lnTo>
                  <a:lnTo>
                    <a:pt x="67831" y="137560"/>
                  </a:lnTo>
                  <a:lnTo>
                    <a:pt x="75162" y="132433"/>
                  </a:lnTo>
                  <a:lnTo>
                    <a:pt x="82399" y="126176"/>
                  </a:lnTo>
                  <a:lnTo>
                    <a:pt x="89564" y="118862"/>
                  </a:lnTo>
                  <a:lnTo>
                    <a:pt x="96513" y="110664"/>
                  </a:lnTo>
                  <a:lnTo>
                    <a:pt x="102953" y="101783"/>
                  </a:lnTo>
                  <a:lnTo>
                    <a:pt x="108780" y="92433"/>
                  </a:lnTo>
                  <a:lnTo>
                    <a:pt x="114585" y="83956"/>
                  </a:lnTo>
                  <a:lnTo>
                    <a:pt x="121239" y="79628"/>
                  </a:lnTo>
                  <a:lnTo>
                    <a:pt x="128325" y="80757"/>
                  </a:lnTo>
                  <a:lnTo>
                    <a:pt x="135070" y="85343"/>
                  </a:lnTo>
                  <a:lnTo>
                    <a:pt x="141545" y="91993"/>
                  </a:lnTo>
                  <a:lnTo>
                    <a:pt x="147973" y="99954"/>
                  </a:lnTo>
                  <a:lnTo>
                    <a:pt x="154477" y="108765"/>
                  </a:lnTo>
                  <a:lnTo>
                    <a:pt x="161259" y="117809"/>
                  </a:lnTo>
                  <a:lnTo>
                    <a:pt x="168621" y="126282"/>
                  </a:lnTo>
                  <a:lnTo>
                    <a:pt x="176660" y="133793"/>
                  </a:lnTo>
                  <a:lnTo>
                    <a:pt x="184865" y="140179"/>
                  </a:lnTo>
                  <a:lnTo>
                    <a:pt x="193018" y="145938"/>
                  </a:lnTo>
                  <a:lnTo>
                    <a:pt x="201836" y="151571"/>
                  </a:lnTo>
                  <a:lnTo>
                    <a:pt x="212714" y="158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06114" y="1105492"/>
              <a:ext cx="126342" cy="145781"/>
            </a:xfrm>
            <a:custGeom>
              <a:avLst/>
              <a:gdLst/>
              <a:ahLst/>
              <a:cxnLst/>
              <a:rect l="0" t="0" r="0" b="0"/>
              <a:pathLst>
                <a:path w="126342" h="145781">
                  <a:moveTo>
                    <a:pt x="0" y="10528"/>
                  </a:moveTo>
                  <a:lnTo>
                    <a:pt x="5800" y="19330"/>
                  </a:lnTo>
                  <a:lnTo>
                    <a:pt x="10725" y="27676"/>
                  </a:lnTo>
                  <a:lnTo>
                    <a:pt x="15232" y="36380"/>
                  </a:lnTo>
                  <a:lnTo>
                    <a:pt x="19625" y="45673"/>
                  </a:lnTo>
                  <a:lnTo>
                    <a:pt x="24287" y="55817"/>
                  </a:lnTo>
                  <a:lnTo>
                    <a:pt x="29402" y="66857"/>
                  </a:lnTo>
                  <a:lnTo>
                    <a:pt x="34980" y="78524"/>
                  </a:lnTo>
                  <a:lnTo>
                    <a:pt x="40952" y="90346"/>
                  </a:lnTo>
                  <a:lnTo>
                    <a:pt x="47230" y="102031"/>
                  </a:lnTo>
                  <a:lnTo>
                    <a:pt x="53734" y="113315"/>
                  </a:lnTo>
                  <a:lnTo>
                    <a:pt x="60399" y="123892"/>
                  </a:lnTo>
                  <a:lnTo>
                    <a:pt x="67192" y="133640"/>
                  </a:lnTo>
                  <a:lnTo>
                    <a:pt x="74584" y="141514"/>
                  </a:lnTo>
                  <a:lnTo>
                    <a:pt x="82336" y="145673"/>
                  </a:lnTo>
                  <a:lnTo>
                    <a:pt x="89059" y="145780"/>
                  </a:lnTo>
                  <a:lnTo>
                    <a:pt x="94668" y="142623"/>
                  </a:lnTo>
                  <a:lnTo>
                    <a:pt x="99489" y="137110"/>
                  </a:lnTo>
                  <a:lnTo>
                    <a:pt x="103648" y="129799"/>
                  </a:lnTo>
                  <a:lnTo>
                    <a:pt x="107027" y="120902"/>
                  </a:lnTo>
                  <a:lnTo>
                    <a:pt x="109617" y="110654"/>
                  </a:lnTo>
                  <a:lnTo>
                    <a:pt x="111685" y="99497"/>
                  </a:lnTo>
                  <a:lnTo>
                    <a:pt x="113684" y="88005"/>
                  </a:lnTo>
                  <a:lnTo>
                    <a:pt x="115876" y="76531"/>
                  </a:lnTo>
                  <a:lnTo>
                    <a:pt x="118189" y="65090"/>
                  </a:lnTo>
                  <a:lnTo>
                    <a:pt x="120530" y="52021"/>
                  </a:lnTo>
                  <a:lnTo>
                    <a:pt x="123112" y="32826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52650" y="1102693"/>
              <a:ext cx="169320" cy="178432"/>
            </a:xfrm>
            <a:custGeom>
              <a:avLst/>
              <a:gdLst/>
              <a:ahLst/>
              <a:cxnLst/>
              <a:rect l="0" t="0" r="0" b="0"/>
              <a:pathLst>
                <a:path w="169320" h="178432">
                  <a:moveTo>
                    <a:pt x="42976" y="65970"/>
                  </a:moveTo>
                  <a:lnTo>
                    <a:pt x="48911" y="71770"/>
                  </a:lnTo>
                  <a:lnTo>
                    <a:pt x="55116" y="76694"/>
                  </a:lnTo>
                  <a:lnTo>
                    <a:pt x="62212" y="81183"/>
                  </a:lnTo>
                  <a:lnTo>
                    <a:pt x="70152" y="84886"/>
                  </a:lnTo>
                  <a:lnTo>
                    <a:pt x="78798" y="86954"/>
                  </a:lnTo>
                  <a:lnTo>
                    <a:pt x="87983" y="87052"/>
                  </a:lnTo>
                  <a:lnTo>
                    <a:pt x="97237" y="85155"/>
                  </a:lnTo>
                  <a:lnTo>
                    <a:pt x="105831" y="81292"/>
                  </a:lnTo>
                  <a:lnTo>
                    <a:pt x="113408" y="75693"/>
                  </a:lnTo>
                  <a:lnTo>
                    <a:pt x="119645" y="68698"/>
                  </a:lnTo>
                  <a:lnTo>
                    <a:pt x="124085" y="60649"/>
                  </a:lnTo>
                  <a:lnTo>
                    <a:pt x="126652" y="51839"/>
                  </a:lnTo>
                  <a:lnTo>
                    <a:pt x="127257" y="42656"/>
                  </a:lnTo>
                  <a:lnTo>
                    <a:pt x="125626" y="33573"/>
                  </a:lnTo>
                  <a:lnTo>
                    <a:pt x="121824" y="24846"/>
                  </a:lnTo>
                  <a:lnTo>
                    <a:pt x="116018" y="16851"/>
                  </a:lnTo>
                  <a:lnTo>
                    <a:pt x="108310" y="10159"/>
                  </a:lnTo>
                  <a:lnTo>
                    <a:pt x="98947" y="4965"/>
                  </a:lnTo>
                  <a:lnTo>
                    <a:pt x="88426" y="1461"/>
                  </a:lnTo>
                  <a:lnTo>
                    <a:pt x="77381" y="0"/>
                  </a:lnTo>
                  <a:lnTo>
                    <a:pt x="66220" y="582"/>
                  </a:lnTo>
                  <a:lnTo>
                    <a:pt x="55289" y="3243"/>
                  </a:lnTo>
                  <a:lnTo>
                    <a:pt x="44948" y="8219"/>
                  </a:lnTo>
                  <a:lnTo>
                    <a:pt x="35332" y="15412"/>
                  </a:lnTo>
                  <a:lnTo>
                    <a:pt x="26554" y="24307"/>
                  </a:lnTo>
                  <a:lnTo>
                    <a:pt x="18795" y="34179"/>
                  </a:lnTo>
                  <a:lnTo>
                    <a:pt x="12064" y="44516"/>
                  </a:lnTo>
                  <a:lnTo>
                    <a:pt x="6541" y="55047"/>
                  </a:lnTo>
                  <a:lnTo>
                    <a:pt x="2654" y="65642"/>
                  </a:lnTo>
                  <a:lnTo>
                    <a:pt x="488" y="76248"/>
                  </a:lnTo>
                  <a:lnTo>
                    <a:pt x="0" y="86844"/>
                  </a:lnTo>
                  <a:lnTo>
                    <a:pt x="1184" y="97426"/>
                  </a:lnTo>
                  <a:lnTo>
                    <a:pt x="3868" y="107994"/>
                  </a:lnTo>
                  <a:lnTo>
                    <a:pt x="7770" y="118550"/>
                  </a:lnTo>
                  <a:lnTo>
                    <a:pt x="12598" y="129098"/>
                  </a:lnTo>
                  <a:lnTo>
                    <a:pt x="18109" y="139627"/>
                  </a:lnTo>
                  <a:lnTo>
                    <a:pt x="24434" y="149646"/>
                  </a:lnTo>
                  <a:lnTo>
                    <a:pt x="32043" y="158236"/>
                  </a:lnTo>
                  <a:lnTo>
                    <a:pt x="41091" y="165009"/>
                  </a:lnTo>
                  <a:lnTo>
                    <a:pt x="51439" y="170064"/>
                  </a:lnTo>
                  <a:lnTo>
                    <a:pt x="62835" y="173705"/>
                  </a:lnTo>
                  <a:lnTo>
                    <a:pt x="75016" y="176262"/>
                  </a:lnTo>
                  <a:lnTo>
                    <a:pt x="87602" y="177864"/>
                  </a:lnTo>
                  <a:lnTo>
                    <a:pt x="100117" y="178431"/>
                  </a:lnTo>
                  <a:lnTo>
                    <a:pt x="112298" y="178004"/>
                  </a:lnTo>
                  <a:lnTo>
                    <a:pt x="123832" y="176701"/>
                  </a:lnTo>
                  <a:lnTo>
                    <a:pt x="135492" y="174411"/>
                  </a:lnTo>
                  <a:lnTo>
                    <a:pt x="149416" y="169816"/>
                  </a:lnTo>
                  <a:lnTo>
                    <a:pt x="169319" y="160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17820" y="989678"/>
              <a:ext cx="30533" cy="305328"/>
            </a:xfrm>
            <a:custGeom>
              <a:avLst/>
              <a:gdLst/>
              <a:ahLst/>
              <a:cxnLst/>
              <a:rect l="0" t="0" r="0" b="0"/>
              <a:pathLst>
                <a:path w="30533" h="305328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6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1" y="65176"/>
                  </a:lnTo>
                  <a:lnTo>
                    <a:pt x="0" y="79766"/>
                  </a:lnTo>
                  <a:lnTo>
                    <a:pt x="364" y="94695"/>
                  </a:lnTo>
                  <a:lnTo>
                    <a:pt x="1424" y="109624"/>
                  </a:lnTo>
                  <a:lnTo>
                    <a:pt x="3118" y="124578"/>
                  </a:lnTo>
                  <a:lnTo>
                    <a:pt x="5326" y="139836"/>
                  </a:lnTo>
                  <a:lnTo>
                    <a:pt x="7919" y="155547"/>
                  </a:lnTo>
                  <a:lnTo>
                    <a:pt x="10625" y="171709"/>
                  </a:lnTo>
                  <a:lnTo>
                    <a:pt x="13054" y="188252"/>
                  </a:lnTo>
                  <a:lnTo>
                    <a:pt x="15022" y="205080"/>
                  </a:lnTo>
                  <a:lnTo>
                    <a:pt x="16680" y="221789"/>
                  </a:lnTo>
                  <a:lnTo>
                    <a:pt x="18409" y="237701"/>
                  </a:lnTo>
                  <a:lnTo>
                    <a:pt x="20421" y="252497"/>
                  </a:lnTo>
                  <a:lnTo>
                    <a:pt x="22614" y="265763"/>
                  </a:lnTo>
                  <a:lnTo>
                    <a:pt x="24864" y="278111"/>
                  </a:lnTo>
                  <a:lnTo>
                    <a:pt x="27372" y="290624"/>
                  </a:lnTo>
                  <a:lnTo>
                    <a:pt x="3053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22010" y="1137077"/>
              <a:ext cx="221100" cy="13933"/>
            </a:xfrm>
            <a:custGeom>
              <a:avLst/>
              <a:gdLst/>
              <a:ahLst/>
              <a:cxnLst/>
              <a:rect l="0" t="0" r="0" b="0"/>
              <a:pathLst>
                <a:path w="221100" h="13933">
                  <a:moveTo>
                    <a:pt x="221099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52" y="8607"/>
                  </a:lnTo>
                  <a:lnTo>
                    <a:pt x="186130" y="11301"/>
                  </a:lnTo>
                  <a:lnTo>
                    <a:pt x="176635" y="13170"/>
                  </a:lnTo>
                  <a:lnTo>
                    <a:pt x="166839" y="13932"/>
                  </a:lnTo>
                  <a:lnTo>
                    <a:pt x="156652" y="13792"/>
                  </a:lnTo>
                  <a:lnTo>
                    <a:pt x="145830" y="13238"/>
                  </a:lnTo>
                  <a:lnTo>
                    <a:pt x="134286" y="12608"/>
                  </a:lnTo>
                  <a:lnTo>
                    <a:pt x="121923" y="12052"/>
                  </a:lnTo>
                  <a:lnTo>
                    <a:pt x="108561" y="11612"/>
                  </a:lnTo>
                  <a:lnTo>
                    <a:pt x="94207" y="11280"/>
                  </a:lnTo>
                  <a:lnTo>
                    <a:pt x="79330" y="10872"/>
                  </a:lnTo>
                  <a:lnTo>
                    <a:pt x="64731" y="10058"/>
                  </a:lnTo>
                  <a:lnTo>
                    <a:pt x="50855" y="8695"/>
                  </a:lnTo>
                  <a:lnTo>
                    <a:pt x="38227" y="6955"/>
                  </a:lnTo>
                  <a:lnTo>
                    <a:pt x="26384" y="5067"/>
                  </a:lnTo>
                  <a:lnTo>
                    <a:pt x="14291" y="28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53637" y="989678"/>
              <a:ext cx="312167" cy="284271"/>
            </a:xfrm>
            <a:custGeom>
              <a:avLst/>
              <a:gdLst/>
              <a:ahLst/>
              <a:cxnLst/>
              <a:rect l="0" t="0" r="0" b="0"/>
              <a:pathLst>
                <a:path w="312167" h="28427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80" y="67925"/>
                  </a:lnTo>
                  <a:lnTo>
                    <a:pt x="8842" y="81578"/>
                  </a:lnTo>
                  <a:lnTo>
                    <a:pt x="11593" y="95345"/>
                  </a:lnTo>
                  <a:lnTo>
                    <a:pt x="14052" y="109194"/>
                  </a:lnTo>
                  <a:lnTo>
                    <a:pt x="16038" y="123102"/>
                  </a:lnTo>
                  <a:lnTo>
                    <a:pt x="17709" y="137052"/>
                  </a:lnTo>
                  <a:lnTo>
                    <a:pt x="19446" y="151031"/>
                  </a:lnTo>
                  <a:lnTo>
                    <a:pt x="21468" y="165028"/>
                  </a:lnTo>
                  <a:lnTo>
                    <a:pt x="23828" y="179039"/>
                  </a:lnTo>
                  <a:lnTo>
                    <a:pt x="26492" y="193059"/>
                  </a:lnTo>
                  <a:lnTo>
                    <a:pt x="29389" y="207081"/>
                  </a:lnTo>
                  <a:lnTo>
                    <a:pt x="32131" y="220938"/>
                  </a:lnTo>
                  <a:lnTo>
                    <a:pt x="34053" y="234322"/>
                  </a:lnTo>
                  <a:lnTo>
                    <a:pt x="34858" y="247014"/>
                  </a:lnTo>
                  <a:lnTo>
                    <a:pt x="34599" y="255907"/>
                  </a:lnTo>
                  <a:lnTo>
                    <a:pt x="33782" y="257397"/>
                  </a:lnTo>
                  <a:lnTo>
                    <a:pt x="33049" y="253149"/>
                  </a:lnTo>
                  <a:lnTo>
                    <a:pt x="32542" y="245250"/>
                  </a:lnTo>
                  <a:lnTo>
                    <a:pt x="32380" y="235258"/>
                  </a:lnTo>
                  <a:lnTo>
                    <a:pt x="32813" y="224338"/>
                  </a:lnTo>
                  <a:lnTo>
                    <a:pt x="33927" y="213143"/>
                  </a:lnTo>
                  <a:lnTo>
                    <a:pt x="35663" y="201963"/>
                  </a:lnTo>
                  <a:lnTo>
                    <a:pt x="37900" y="190896"/>
                  </a:lnTo>
                  <a:lnTo>
                    <a:pt x="40522" y="179962"/>
                  </a:lnTo>
                  <a:lnTo>
                    <a:pt x="43588" y="169306"/>
                  </a:lnTo>
                  <a:lnTo>
                    <a:pt x="47325" y="159214"/>
                  </a:lnTo>
                  <a:lnTo>
                    <a:pt x="51805" y="149805"/>
                  </a:lnTo>
                  <a:lnTo>
                    <a:pt x="57119" y="141519"/>
                  </a:lnTo>
                  <a:lnTo>
                    <a:pt x="63443" y="135163"/>
                  </a:lnTo>
                  <a:lnTo>
                    <a:pt x="70769" y="131008"/>
                  </a:lnTo>
                  <a:lnTo>
                    <a:pt x="78792" y="129016"/>
                  </a:lnTo>
                  <a:lnTo>
                    <a:pt x="87015" y="129108"/>
                  </a:lnTo>
                  <a:lnTo>
                    <a:pt x="95135" y="131025"/>
                  </a:lnTo>
                  <a:lnTo>
                    <a:pt x="103043" y="134564"/>
                  </a:lnTo>
                  <a:lnTo>
                    <a:pt x="110732" y="139671"/>
                  </a:lnTo>
                  <a:lnTo>
                    <a:pt x="118228" y="146180"/>
                  </a:lnTo>
                  <a:lnTo>
                    <a:pt x="125245" y="153988"/>
                  </a:lnTo>
                  <a:lnTo>
                    <a:pt x="131206" y="163131"/>
                  </a:lnTo>
                  <a:lnTo>
                    <a:pt x="135886" y="173500"/>
                  </a:lnTo>
                  <a:lnTo>
                    <a:pt x="139538" y="184716"/>
                  </a:lnTo>
                  <a:lnTo>
                    <a:pt x="142687" y="196237"/>
                  </a:lnTo>
                  <a:lnTo>
                    <a:pt x="145712" y="207694"/>
                  </a:lnTo>
                  <a:lnTo>
                    <a:pt x="149242" y="217819"/>
                  </a:lnTo>
                  <a:lnTo>
                    <a:pt x="154071" y="223605"/>
                  </a:lnTo>
                  <a:lnTo>
                    <a:pt x="159854" y="224032"/>
                  </a:lnTo>
                  <a:lnTo>
                    <a:pt x="165785" y="221277"/>
                  </a:lnTo>
                  <a:lnTo>
                    <a:pt x="172111" y="217139"/>
                  </a:lnTo>
                  <a:lnTo>
                    <a:pt x="179541" y="212973"/>
                  </a:lnTo>
                  <a:lnTo>
                    <a:pt x="188365" y="209442"/>
                  </a:lnTo>
                  <a:lnTo>
                    <a:pt x="198344" y="206868"/>
                  </a:lnTo>
                  <a:lnTo>
                    <a:pt x="208935" y="205491"/>
                  </a:lnTo>
                  <a:lnTo>
                    <a:pt x="219755" y="205288"/>
                  </a:lnTo>
                  <a:lnTo>
                    <a:pt x="230776" y="205755"/>
                  </a:lnTo>
                  <a:lnTo>
                    <a:pt x="242232" y="206057"/>
                  </a:lnTo>
                  <a:lnTo>
                    <a:pt x="254222" y="205724"/>
                  </a:lnTo>
                  <a:lnTo>
                    <a:pt x="266392" y="204495"/>
                  </a:lnTo>
                  <a:lnTo>
                    <a:pt x="278036" y="202139"/>
                  </a:lnTo>
                  <a:lnTo>
                    <a:pt x="288782" y="198657"/>
                  </a:lnTo>
                  <a:lnTo>
                    <a:pt x="298115" y="194046"/>
                  </a:lnTo>
                  <a:lnTo>
                    <a:pt x="305248" y="188210"/>
                  </a:lnTo>
                  <a:lnTo>
                    <a:pt x="309956" y="181223"/>
                  </a:lnTo>
                  <a:lnTo>
                    <a:pt x="312166" y="173601"/>
                  </a:lnTo>
                  <a:lnTo>
                    <a:pt x="311695" y="166181"/>
                  </a:lnTo>
                  <a:lnTo>
                    <a:pt x="308714" y="159418"/>
                  </a:lnTo>
                  <a:lnTo>
                    <a:pt x="303648" y="153405"/>
                  </a:lnTo>
                  <a:lnTo>
                    <a:pt x="296978" y="148058"/>
                  </a:lnTo>
                  <a:lnTo>
                    <a:pt x="289128" y="143254"/>
                  </a:lnTo>
                  <a:lnTo>
                    <a:pt x="280438" y="139350"/>
                  </a:lnTo>
                  <a:lnTo>
                    <a:pt x="271162" y="137156"/>
                  </a:lnTo>
                  <a:lnTo>
                    <a:pt x="261485" y="136977"/>
                  </a:lnTo>
                  <a:lnTo>
                    <a:pt x="251700" y="138653"/>
                  </a:lnTo>
                  <a:lnTo>
                    <a:pt x="242204" y="141836"/>
                  </a:lnTo>
                  <a:lnTo>
                    <a:pt x="233191" y="146167"/>
                  </a:lnTo>
                  <a:lnTo>
                    <a:pt x="224833" y="151496"/>
                  </a:lnTo>
                  <a:lnTo>
                    <a:pt x="217365" y="157889"/>
                  </a:lnTo>
                  <a:lnTo>
                    <a:pt x="210827" y="165300"/>
                  </a:lnTo>
                  <a:lnTo>
                    <a:pt x="205268" y="173732"/>
                  </a:lnTo>
                  <a:lnTo>
                    <a:pt x="200822" y="183302"/>
                  </a:lnTo>
                  <a:lnTo>
                    <a:pt x="197469" y="193961"/>
                  </a:lnTo>
                  <a:lnTo>
                    <a:pt x="195369" y="205373"/>
                  </a:lnTo>
                  <a:lnTo>
                    <a:pt x="194932" y="217026"/>
                  </a:lnTo>
                  <a:lnTo>
                    <a:pt x="196237" y="228598"/>
                  </a:lnTo>
                  <a:lnTo>
                    <a:pt x="199231" y="239807"/>
                  </a:lnTo>
                  <a:lnTo>
                    <a:pt x="203907" y="250334"/>
                  </a:lnTo>
                  <a:lnTo>
                    <a:pt x="210094" y="260066"/>
                  </a:lnTo>
                  <a:lnTo>
                    <a:pt x="217671" y="268584"/>
                  </a:lnTo>
                  <a:lnTo>
                    <a:pt x="226651" y="275102"/>
                  </a:lnTo>
                  <a:lnTo>
                    <a:pt x="236903" y="279378"/>
                  </a:lnTo>
                  <a:lnTo>
                    <a:pt x="247971" y="281792"/>
                  </a:lnTo>
                  <a:lnTo>
                    <a:pt x="260452" y="283317"/>
                  </a:lnTo>
                  <a:lnTo>
                    <a:pt x="277676" y="284085"/>
                  </a:lnTo>
                  <a:lnTo>
                    <a:pt x="30532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72752" y="1068804"/>
              <a:ext cx="165882" cy="220691"/>
            </a:xfrm>
            <a:custGeom>
              <a:avLst/>
              <a:gdLst/>
              <a:ahLst/>
              <a:cxnLst/>
              <a:rect l="0" t="0" r="0" b="0"/>
              <a:pathLst>
                <a:path w="165882" h="220691">
                  <a:moveTo>
                    <a:pt x="123123" y="15631"/>
                  </a:moveTo>
                  <a:lnTo>
                    <a:pt x="114187" y="9897"/>
                  </a:lnTo>
                  <a:lnTo>
                    <a:pt x="104561" y="5613"/>
                  </a:lnTo>
                  <a:lnTo>
                    <a:pt x="93278" y="2416"/>
                  </a:lnTo>
                  <a:lnTo>
                    <a:pt x="80784" y="401"/>
                  </a:lnTo>
                  <a:lnTo>
                    <a:pt x="67952" y="0"/>
                  </a:lnTo>
                  <a:lnTo>
                    <a:pt x="55338" y="1312"/>
                  </a:lnTo>
                  <a:lnTo>
                    <a:pt x="43301" y="4134"/>
                  </a:lnTo>
                  <a:lnTo>
                    <a:pt x="32154" y="8159"/>
                  </a:lnTo>
                  <a:lnTo>
                    <a:pt x="21976" y="13093"/>
                  </a:lnTo>
                  <a:lnTo>
                    <a:pt x="13145" y="19014"/>
                  </a:lnTo>
                  <a:lnTo>
                    <a:pt x="6409" y="26343"/>
                  </a:lnTo>
                  <a:lnTo>
                    <a:pt x="1997" y="35186"/>
                  </a:lnTo>
                  <a:lnTo>
                    <a:pt x="0" y="44885"/>
                  </a:lnTo>
                  <a:lnTo>
                    <a:pt x="620" y="54248"/>
                  </a:lnTo>
                  <a:lnTo>
                    <a:pt x="3709" y="62611"/>
                  </a:lnTo>
                  <a:lnTo>
                    <a:pt x="9018" y="69680"/>
                  </a:lnTo>
                  <a:lnTo>
                    <a:pt x="16386" y="75279"/>
                  </a:lnTo>
                  <a:lnTo>
                    <a:pt x="25521" y="79483"/>
                  </a:lnTo>
                  <a:lnTo>
                    <a:pt x="36058" y="82527"/>
                  </a:lnTo>
                  <a:lnTo>
                    <a:pt x="47646" y="84677"/>
                  </a:lnTo>
                  <a:lnTo>
                    <a:pt x="59989" y="86179"/>
                  </a:lnTo>
                  <a:lnTo>
                    <a:pt x="72697" y="87550"/>
                  </a:lnTo>
                  <a:lnTo>
                    <a:pt x="85303" y="89544"/>
                  </a:lnTo>
                  <a:lnTo>
                    <a:pt x="97553" y="92523"/>
                  </a:lnTo>
                  <a:lnTo>
                    <a:pt x="109237" y="96492"/>
                  </a:lnTo>
                  <a:lnTo>
                    <a:pt x="120090" y="101299"/>
                  </a:lnTo>
                  <a:lnTo>
                    <a:pt x="130053" y="106764"/>
                  </a:lnTo>
                  <a:lnTo>
                    <a:pt x="139068" y="113042"/>
                  </a:lnTo>
                  <a:lnTo>
                    <a:pt x="146985" y="120612"/>
                  </a:lnTo>
                  <a:lnTo>
                    <a:pt x="153823" y="129630"/>
                  </a:lnTo>
                  <a:lnTo>
                    <a:pt x="159416" y="139956"/>
                  </a:lnTo>
                  <a:lnTo>
                    <a:pt x="163350" y="151336"/>
                  </a:lnTo>
                  <a:lnTo>
                    <a:pt x="165543" y="163498"/>
                  </a:lnTo>
                  <a:lnTo>
                    <a:pt x="165881" y="175730"/>
                  </a:lnTo>
                  <a:lnTo>
                    <a:pt x="164063" y="186944"/>
                  </a:lnTo>
                  <a:lnTo>
                    <a:pt x="160130" y="196620"/>
                  </a:lnTo>
                  <a:lnTo>
                    <a:pt x="154235" y="204604"/>
                  </a:lnTo>
                  <a:lnTo>
                    <a:pt x="146467" y="210833"/>
                  </a:lnTo>
                  <a:lnTo>
                    <a:pt x="137058" y="215462"/>
                  </a:lnTo>
                  <a:lnTo>
                    <a:pt x="126337" y="218625"/>
                  </a:lnTo>
                  <a:lnTo>
                    <a:pt x="114625" y="220323"/>
                  </a:lnTo>
                  <a:lnTo>
                    <a:pt x="102204" y="220690"/>
                  </a:lnTo>
                  <a:lnTo>
                    <a:pt x="89611" y="219805"/>
                  </a:lnTo>
                  <a:lnTo>
                    <a:pt x="77617" y="217617"/>
                  </a:lnTo>
                  <a:lnTo>
                    <a:pt x="66590" y="214224"/>
                  </a:lnTo>
                  <a:lnTo>
                    <a:pt x="56454" y="209950"/>
                  </a:lnTo>
                  <a:lnTo>
                    <a:pt x="45671" y="204737"/>
                  </a:lnTo>
                  <a:lnTo>
                    <a:pt x="31061" y="197011"/>
                  </a:lnTo>
                  <a:lnTo>
                    <a:pt x="7310" y="184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67246" y="1108631"/>
              <a:ext cx="160257" cy="172176"/>
            </a:xfrm>
            <a:custGeom>
              <a:avLst/>
              <a:gdLst/>
              <a:ahLst/>
              <a:cxnLst/>
              <a:rect l="0" t="0" r="0" b="0"/>
              <a:pathLst>
                <a:path w="160257" h="172176">
                  <a:moveTo>
                    <a:pt x="86557" y="102146"/>
                  </a:moveTo>
                  <a:lnTo>
                    <a:pt x="89424" y="93277"/>
                  </a:lnTo>
                  <a:lnTo>
                    <a:pt x="91565" y="84290"/>
                  </a:lnTo>
                  <a:lnTo>
                    <a:pt x="93164" y="74300"/>
                  </a:lnTo>
                  <a:lnTo>
                    <a:pt x="94171" y="63492"/>
                  </a:lnTo>
                  <a:lnTo>
                    <a:pt x="94372" y="52329"/>
                  </a:lnTo>
                  <a:lnTo>
                    <a:pt x="93707" y="41133"/>
                  </a:lnTo>
                  <a:lnTo>
                    <a:pt x="91950" y="30366"/>
                  </a:lnTo>
                  <a:lnTo>
                    <a:pt x="88641" y="20679"/>
                  </a:lnTo>
                  <a:lnTo>
                    <a:pt x="83676" y="12333"/>
                  </a:lnTo>
                  <a:lnTo>
                    <a:pt x="77411" y="5733"/>
                  </a:lnTo>
                  <a:lnTo>
                    <a:pt x="70450" y="1573"/>
                  </a:lnTo>
                  <a:lnTo>
                    <a:pt x="63216" y="0"/>
                  </a:lnTo>
                  <a:lnTo>
                    <a:pt x="55922" y="705"/>
                  </a:lnTo>
                  <a:lnTo>
                    <a:pt x="48652" y="3220"/>
                  </a:lnTo>
                  <a:lnTo>
                    <a:pt x="41436" y="7096"/>
                  </a:lnTo>
                  <a:lnTo>
                    <a:pt x="34440" y="12117"/>
                  </a:lnTo>
                  <a:lnTo>
                    <a:pt x="27962" y="18302"/>
                  </a:lnTo>
                  <a:lnTo>
                    <a:pt x="22120" y="25569"/>
                  </a:lnTo>
                  <a:lnTo>
                    <a:pt x="16874" y="33734"/>
                  </a:lnTo>
                  <a:lnTo>
                    <a:pt x="12114" y="42593"/>
                  </a:lnTo>
                  <a:lnTo>
                    <a:pt x="7736" y="51970"/>
                  </a:lnTo>
                  <a:lnTo>
                    <a:pt x="3965" y="62047"/>
                  </a:lnTo>
                  <a:lnTo>
                    <a:pt x="1335" y="73330"/>
                  </a:lnTo>
                  <a:lnTo>
                    <a:pt x="49" y="85989"/>
                  </a:lnTo>
                  <a:lnTo>
                    <a:pt x="0" y="99575"/>
                  </a:lnTo>
                  <a:lnTo>
                    <a:pt x="954" y="113233"/>
                  </a:lnTo>
                  <a:lnTo>
                    <a:pt x="2679" y="126446"/>
                  </a:lnTo>
                  <a:lnTo>
                    <a:pt x="5294" y="138740"/>
                  </a:lnTo>
                  <a:lnTo>
                    <a:pt x="9251" y="149538"/>
                  </a:lnTo>
                  <a:lnTo>
                    <a:pt x="14686" y="158669"/>
                  </a:lnTo>
                  <a:lnTo>
                    <a:pt x="21284" y="165816"/>
                  </a:lnTo>
                  <a:lnTo>
                    <a:pt x="28476" y="170350"/>
                  </a:lnTo>
                  <a:lnTo>
                    <a:pt x="35863" y="172175"/>
                  </a:lnTo>
                  <a:lnTo>
                    <a:pt x="43093" y="171470"/>
                  </a:lnTo>
                  <a:lnTo>
                    <a:pt x="49787" y="168423"/>
                  </a:lnTo>
                  <a:lnTo>
                    <a:pt x="55803" y="163377"/>
                  </a:lnTo>
                  <a:lnTo>
                    <a:pt x="61180" y="156755"/>
                  </a:lnTo>
                  <a:lnTo>
                    <a:pt x="66033" y="148958"/>
                  </a:lnTo>
                  <a:lnTo>
                    <a:pt x="70482" y="140307"/>
                  </a:lnTo>
                  <a:lnTo>
                    <a:pt x="74473" y="130892"/>
                  </a:lnTo>
                  <a:lnTo>
                    <a:pt x="77782" y="120588"/>
                  </a:lnTo>
                  <a:lnTo>
                    <a:pt x="80368" y="109464"/>
                  </a:lnTo>
                  <a:lnTo>
                    <a:pt x="83176" y="100067"/>
                  </a:lnTo>
                  <a:lnTo>
                    <a:pt x="86895" y="96019"/>
                  </a:lnTo>
                  <a:lnTo>
                    <a:pt x="90628" y="97101"/>
                  </a:lnTo>
                  <a:lnTo>
                    <a:pt x="94170" y="101735"/>
                  </a:lnTo>
                  <a:lnTo>
                    <a:pt x="97602" y="108598"/>
                  </a:lnTo>
                  <a:lnTo>
                    <a:pt x="101002" y="116827"/>
                  </a:lnTo>
                  <a:lnTo>
                    <a:pt x="104417" y="125888"/>
                  </a:lnTo>
                  <a:lnTo>
                    <a:pt x="108186" y="135136"/>
                  </a:lnTo>
                  <a:lnTo>
                    <a:pt x="112927" y="143763"/>
                  </a:lnTo>
                  <a:lnTo>
                    <a:pt x="118887" y="151382"/>
                  </a:lnTo>
                  <a:lnTo>
                    <a:pt x="125727" y="157646"/>
                  </a:lnTo>
                  <a:lnTo>
                    <a:pt x="133480" y="162567"/>
                  </a:lnTo>
                  <a:lnTo>
                    <a:pt x="143949" y="165456"/>
                  </a:lnTo>
                  <a:lnTo>
                    <a:pt x="160256" y="165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38031" y="1126251"/>
              <a:ext cx="357970" cy="148548"/>
            </a:xfrm>
            <a:custGeom>
              <a:avLst/>
              <a:gdLst/>
              <a:ahLst/>
              <a:cxnLst/>
              <a:rect l="0" t="0" r="0" b="0"/>
              <a:pathLst>
                <a:path w="357970" h="148548">
                  <a:moveTo>
                    <a:pt x="0" y="42412"/>
                  </a:moveTo>
                  <a:lnTo>
                    <a:pt x="67" y="56947"/>
                  </a:lnTo>
                  <a:lnTo>
                    <a:pt x="707" y="69577"/>
                  </a:lnTo>
                  <a:lnTo>
                    <a:pt x="2003" y="81482"/>
                  </a:lnTo>
                  <a:lnTo>
                    <a:pt x="3863" y="92964"/>
                  </a:lnTo>
                  <a:lnTo>
                    <a:pt x="6180" y="104156"/>
                  </a:lnTo>
                  <a:lnTo>
                    <a:pt x="8825" y="115061"/>
                  </a:lnTo>
                  <a:lnTo>
                    <a:pt x="10970" y="122846"/>
                  </a:lnTo>
                  <a:lnTo>
                    <a:pt x="11812" y="123820"/>
                  </a:lnTo>
                  <a:lnTo>
                    <a:pt x="11900" y="118901"/>
                  </a:lnTo>
                  <a:lnTo>
                    <a:pt x="11702" y="109977"/>
                  </a:lnTo>
                  <a:lnTo>
                    <a:pt x="11439" y="98707"/>
                  </a:lnTo>
                  <a:lnTo>
                    <a:pt x="11208" y="86168"/>
                  </a:lnTo>
                  <a:lnTo>
                    <a:pt x="11361" y="73285"/>
                  </a:lnTo>
                  <a:lnTo>
                    <a:pt x="12514" y="60990"/>
                  </a:lnTo>
                  <a:lnTo>
                    <a:pt x="14922" y="49729"/>
                  </a:lnTo>
                  <a:lnTo>
                    <a:pt x="18672" y="40178"/>
                  </a:lnTo>
                  <a:lnTo>
                    <a:pt x="23863" y="33412"/>
                  </a:lnTo>
                  <a:lnTo>
                    <a:pt x="30385" y="29760"/>
                  </a:lnTo>
                  <a:lnTo>
                    <a:pt x="37677" y="29237"/>
                  </a:lnTo>
                  <a:lnTo>
                    <a:pt x="44870" y="31911"/>
                  </a:lnTo>
                  <a:lnTo>
                    <a:pt x="51482" y="37479"/>
                  </a:lnTo>
                  <a:lnTo>
                    <a:pt x="57561" y="45247"/>
                  </a:lnTo>
                  <a:lnTo>
                    <a:pt x="63484" y="54345"/>
                  </a:lnTo>
                  <a:lnTo>
                    <a:pt x="69508" y="64112"/>
                  </a:lnTo>
                  <a:lnTo>
                    <a:pt x="75780" y="72622"/>
                  </a:lnTo>
                  <a:lnTo>
                    <a:pt x="81654" y="76952"/>
                  </a:lnTo>
                  <a:lnTo>
                    <a:pt x="86218" y="76550"/>
                  </a:lnTo>
                  <a:lnTo>
                    <a:pt x="89845" y="72575"/>
                  </a:lnTo>
                  <a:lnTo>
                    <a:pt x="93065" y="66242"/>
                  </a:lnTo>
                  <a:lnTo>
                    <a:pt x="96350" y="58409"/>
                  </a:lnTo>
                  <a:lnTo>
                    <a:pt x="100139" y="49622"/>
                  </a:lnTo>
                  <a:lnTo>
                    <a:pt x="104608" y="40245"/>
                  </a:lnTo>
                  <a:lnTo>
                    <a:pt x="109891" y="31150"/>
                  </a:lnTo>
                  <a:lnTo>
                    <a:pt x="116184" y="23702"/>
                  </a:lnTo>
                  <a:lnTo>
                    <a:pt x="123478" y="18518"/>
                  </a:lnTo>
                  <a:lnTo>
                    <a:pt x="131306" y="15850"/>
                  </a:lnTo>
                  <a:lnTo>
                    <a:pt x="138866" y="15945"/>
                  </a:lnTo>
                  <a:lnTo>
                    <a:pt x="145721" y="18641"/>
                  </a:lnTo>
                  <a:lnTo>
                    <a:pt x="151797" y="23499"/>
                  </a:lnTo>
                  <a:lnTo>
                    <a:pt x="157185" y="30023"/>
                  </a:lnTo>
                  <a:lnTo>
                    <a:pt x="162030" y="37775"/>
                  </a:lnTo>
                  <a:lnTo>
                    <a:pt x="166472" y="46567"/>
                  </a:lnTo>
                  <a:lnTo>
                    <a:pt x="170623" y="56444"/>
                  </a:lnTo>
                  <a:lnTo>
                    <a:pt x="174570" y="67342"/>
                  </a:lnTo>
                  <a:lnTo>
                    <a:pt x="178376" y="78930"/>
                  </a:lnTo>
                  <a:lnTo>
                    <a:pt x="182086" y="90708"/>
                  </a:lnTo>
                  <a:lnTo>
                    <a:pt x="185736" y="102303"/>
                  </a:lnTo>
                  <a:lnTo>
                    <a:pt x="189541" y="111193"/>
                  </a:lnTo>
                  <a:lnTo>
                    <a:pt x="193499" y="114402"/>
                  </a:lnTo>
                  <a:lnTo>
                    <a:pt x="197384" y="113109"/>
                  </a:lnTo>
                  <a:lnTo>
                    <a:pt x="201532" y="109144"/>
                  </a:lnTo>
                  <a:lnTo>
                    <a:pt x="206360" y="103900"/>
                  </a:lnTo>
                  <a:lnTo>
                    <a:pt x="212216" y="98374"/>
                  </a:lnTo>
                  <a:lnTo>
                    <a:pt x="219166" y="93062"/>
                  </a:lnTo>
                  <a:lnTo>
                    <a:pt x="227240" y="88285"/>
                  </a:lnTo>
                  <a:lnTo>
                    <a:pt x="236546" y="84345"/>
                  </a:lnTo>
                  <a:lnTo>
                    <a:pt x="247021" y="81307"/>
                  </a:lnTo>
                  <a:lnTo>
                    <a:pt x="258475" y="78903"/>
                  </a:lnTo>
                  <a:lnTo>
                    <a:pt x="270685" y="76663"/>
                  </a:lnTo>
                  <a:lnTo>
                    <a:pt x="283438" y="74287"/>
                  </a:lnTo>
                  <a:lnTo>
                    <a:pt x="296085" y="71348"/>
                  </a:lnTo>
                  <a:lnTo>
                    <a:pt x="307584" y="67230"/>
                  </a:lnTo>
                  <a:lnTo>
                    <a:pt x="317451" y="61712"/>
                  </a:lnTo>
                  <a:lnTo>
                    <a:pt x="325395" y="54902"/>
                  </a:lnTo>
                  <a:lnTo>
                    <a:pt x="331065" y="47043"/>
                  </a:lnTo>
                  <a:lnTo>
                    <a:pt x="334497" y="38398"/>
                  </a:lnTo>
                  <a:lnTo>
                    <a:pt x="335700" y="29511"/>
                  </a:lnTo>
                  <a:lnTo>
                    <a:pt x="334481" y="21166"/>
                  </a:lnTo>
                  <a:lnTo>
                    <a:pt x="330957" y="13755"/>
                  </a:lnTo>
                  <a:lnTo>
                    <a:pt x="325339" y="7631"/>
                  </a:lnTo>
                  <a:lnTo>
                    <a:pt x="317759" y="3266"/>
                  </a:lnTo>
                  <a:lnTo>
                    <a:pt x="308486" y="745"/>
                  </a:lnTo>
                  <a:lnTo>
                    <a:pt x="298195" y="0"/>
                  </a:lnTo>
                  <a:lnTo>
                    <a:pt x="287836" y="1005"/>
                  </a:lnTo>
                  <a:lnTo>
                    <a:pt x="277955" y="3570"/>
                  </a:lnTo>
                  <a:lnTo>
                    <a:pt x="268867" y="7560"/>
                  </a:lnTo>
                  <a:lnTo>
                    <a:pt x="260834" y="12978"/>
                  </a:lnTo>
                  <a:lnTo>
                    <a:pt x="253881" y="19698"/>
                  </a:lnTo>
                  <a:lnTo>
                    <a:pt x="248026" y="27650"/>
                  </a:lnTo>
                  <a:lnTo>
                    <a:pt x="243375" y="36889"/>
                  </a:lnTo>
                  <a:lnTo>
                    <a:pt x="239875" y="47323"/>
                  </a:lnTo>
                  <a:lnTo>
                    <a:pt x="237505" y="58583"/>
                  </a:lnTo>
                  <a:lnTo>
                    <a:pt x="236354" y="70134"/>
                  </a:lnTo>
                  <a:lnTo>
                    <a:pt x="236362" y="81636"/>
                  </a:lnTo>
                  <a:lnTo>
                    <a:pt x="237500" y="92799"/>
                  </a:lnTo>
                  <a:lnTo>
                    <a:pt x="239860" y="103296"/>
                  </a:lnTo>
                  <a:lnTo>
                    <a:pt x="243378" y="113016"/>
                  </a:lnTo>
                  <a:lnTo>
                    <a:pt x="248028" y="121865"/>
                  </a:lnTo>
                  <a:lnTo>
                    <a:pt x="253897" y="129670"/>
                  </a:lnTo>
                  <a:lnTo>
                    <a:pt x="260920" y="136433"/>
                  </a:lnTo>
                  <a:lnTo>
                    <a:pt x="268907" y="141976"/>
                  </a:lnTo>
                  <a:lnTo>
                    <a:pt x="277638" y="145877"/>
                  </a:lnTo>
                  <a:lnTo>
                    <a:pt x="286916" y="148052"/>
                  </a:lnTo>
                  <a:lnTo>
                    <a:pt x="296587" y="148547"/>
                  </a:lnTo>
                  <a:lnTo>
                    <a:pt x="306531" y="147367"/>
                  </a:lnTo>
                  <a:lnTo>
                    <a:pt x="316650" y="144695"/>
                  </a:lnTo>
                  <a:lnTo>
                    <a:pt x="326429" y="141122"/>
                  </a:lnTo>
                  <a:lnTo>
                    <a:pt x="335895" y="137208"/>
                  </a:lnTo>
                  <a:lnTo>
                    <a:pt x="345878" y="132614"/>
                  </a:lnTo>
                  <a:lnTo>
                    <a:pt x="357969" y="126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43399" y="1094780"/>
              <a:ext cx="336913" cy="168640"/>
            </a:xfrm>
            <a:custGeom>
              <a:avLst/>
              <a:gdLst/>
              <a:ahLst/>
              <a:cxnLst/>
              <a:rect l="0" t="0" r="0" b="0"/>
              <a:pathLst>
                <a:path w="336913" h="168640">
                  <a:moveTo>
                    <a:pt x="0" y="63354"/>
                  </a:moveTo>
                  <a:lnTo>
                    <a:pt x="67" y="77889"/>
                  </a:lnTo>
                  <a:lnTo>
                    <a:pt x="707" y="90520"/>
                  </a:lnTo>
                  <a:lnTo>
                    <a:pt x="2003" y="102425"/>
                  </a:lnTo>
                  <a:lnTo>
                    <a:pt x="3863" y="113907"/>
                  </a:lnTo>
                  <a:lnTo>
                    <a:pt x="6179" y="125099"/>
                  </a:lnTo>
                  <a:lnTo>
                    <a:pt x="8825" y="136004"/>
                  </a:lnTo>
                  <a:lnTo>
                    <a:pt x="10970" y="143789"/>
                  </a:lnTo>
                  <a:lnTo>
                    <a:pt x="11812" y="144763"/>
                  </a:lnTo>
                  <a:lnTo>
                    <a:pt x="11900" y="139843"/>
                  </a:lnTo>
                  <a:lnTo>
                    <a:pt x="11701" y="130919"/>
                  </a:lnTo>
                  <a:lnTo>
                    <a:pt x="11438" y="119650"/>
                  </a:lnTo>
                  <a:lnTo>
                    <a:pt x="11207" y="107111"/>
                  </a:lnTo>
                  <a:lnTo>
                    <a:pt x="11361" y="94228"/>
                  </a:lnTo>
                  <a:lnTo>
                    <a:pt x="12514" y="81933"/>
                  </a:lnTo>
                  <a:lnTo>
                    <a:pt x="14920" y="70667"/>
                  </a:lnTo>
                  <a:lnTo>
                    <a:pt x="18672" y="60943"/>
                  </a:lnTo>
                  <a:lnTo>
                    <a:pt x="23863" y="53529"/>
                  </a:lnTo>
                  <a:lnTo>
                    <a:pt x="30384" y="48623"/>
                  </a:lnTo>
                  <a:lnTo>
                    <a:pt x="37677" y="46275"/>
                  </a:lnTo>
                  <a:lnTo>
                    <a:pt x="44870" y="46652"/>
                  </a:lnTo>
                  <a:lnTo>
                    <a:pt x="51481" y="49569"/>
                  </a:lnTo>
                  <a:lnTo>
                    <a:pt x="57561" y="54592"/>
                  </a:lnTo>
                  <a:lnTo>
                    <a:pt x="63485" y="61234"/>
                  </a:lnTo>
                  <a:lnTo>
                    <a:pt x="69502" y="69064"/>
                  </a:lnTo>
                  <a:lnTo>
                    <a:pt x="75545" y="77741"/>
                  </a:lnTo>
                  <a:lnTo>
                    <a:pt x="81311" y="87008"/>
                  </a:lnTo>
                  <a:lnTo>
                    <a:pt x="86625" y="96609"/>
                  </a:lnTo>
                  <a:lnTo>
                    <a:pt x="91058" y="103792"/>
                  </a:lnTo>
                  <a:lnTo>
                    <a:pt x="94240" y="105355"/>
                  </a:lnTo>
                  <a:lnTo>
                    <a:pt x="96683" y="102487"/>
                  </a:lnTo>
                  <a:lnTo>
                    <a:pt x="98956" y="96782"/>
                  </a:lnTo>
                  <a:lnTo>
                    <a:pt x="101356" y="89312"/>
                  </a:lnTo>
                  <a:lnTo>
                    <a:pt x="103985" y="80745"/>
                  </a:lnTo>
                  <a:lnTo>
                    <a:pt x="107004" y="71653"/>
                  </a:lnTo>
                  <a:lnTo>
                    <a:pt x="110684" y="62595"/>
                  </a:lnTo>
                  <a:lnTo>
                    <a:pt x="115114" y="53871"/>
                  </a:lnTo>
                  <a:lnTo>
                    <a:pt x="120388" y="46041"/>
                  </a:lnTo>
                  <a:lnTo>
                    <a:pt x="126683" y="39987"/>
                  </a:lnTo>
                  <a:lnTo>
                    <a:pt x="133988" y="36033"/>
                  </a:lnTo>
                  <a:lnTo>
                    <a:pt x="141994" y="34175"/>
                  </a:lnTo>
                  <a:lnTo>
                    <a:pt x="150207" y="34357"/>
                  </a:lnTo>
                  <a:lnTo>
                    <a:pt x="158316" y="36333"/>
                  </a:lnTo>
                  <a:lnTo>
                    <a:pt x="166046" y="39912"/>
                  </a:lnTo>
                  <a:lnTo>
                    <a:pt x="173084" y="45045"/>
                  </a:lnTo>
                  <a:lnTo>
                    <a:pt x="179334" y="51567"/>
                  </a:lnTo>
                  <a:lnTo>
                    <a:pt x="184869" y="59214"/>
                  </a:lnTo>
                  <a:lnTo>
                    <a:pt x="189828" y="67716"/>
                  </a:lnTo>
                  <a:lnTo>
                    <a:pt x="194368" y="76823"/>
                  </a:lnTo>
                  <a:lnTo>
                    <a:pt x="199098" y="85699"/>
                  </a:lnTo>
                  <a:lnTo>
                    <a:pt x="205033" y="92981"/>
                  </a:lnTo>
                  <a:lnTo>
                    <a:pt x="212628" y="98059"/>
                  </a:lnTo>
                  <a:lnTo>
                    <a:pt x="221834" y="101161"/>
                  </a:lnTo>
                  <a:lnTo>
                    <a:pt x="232382" y="102951"/>
                  </a:lnTo>
                  <a:lnTo>
                    <a:pt x="243950" y="103966"/>
                  </a:lnTo>
                  <a:lnTo>
                    <a:pt x="255936" y="104211"/>
                  </a:lnTo>
                  <a:lnTo>
                    <a:pt x="267506" y="103262"/>
                  </a:lnTo>
                  <a:lnTo>
                    <a:pt x="278241" y="100963"/>
                  </a:lnTo>
                  <a:lnTo>
                    <a:pt x="288089" y="97439"/>
                  </a:lnTo>
                  <a:lnTo>
                    <a:pt x="297170" y="92925"/>
                  </a:lnTo>
                  <a:lnTo>
                    <a:pt x="305649" y="87658"/>
                  </a:lnTo>
                  <a:lnTo>
                    <a:pt x="313513" y="81681"/>
                  </a:lnTo>
                  <a:lnTo>
                    <a:pt x="320584" y="74844"/>
                  </a:lnTo>
                  <a:lnTo>
                    <a:pt x="326813" y="67136"/>
                  </a:lnTo>
                  <a:lnTo>
                    <a:pt x="331812" y="58672"/>
                  </a:lnTo>
                  <a:lnTo>
                    <a:pt x="334808" y="49614"/>
                  </a:lnTo>
                  <a:lnTo>
                    <a:pt x="335554" y="40120"/>
                  </a:lnTo>
                  <a:lnTo>
                    <a:pt x="334103" y="30644"/>
                  </a:lnTo>
                  <a:lnTo>
                    <a:pt x="330547" y="21894"/>
                  </a:lnTo>
                  <a:lnTo>
                    <a:pt x="325155" y="14209"/>
                  </a:lnTo>
                  <a:lnTo>
                    <a:pt x="318299" y="7897"/>
                  </a:lnTo>
                  <a:lnTo>
                    <a:pt x="310344" y="3407"/>
                  </a:lnTo>
                  <a:lnTo>
                    <a:pt x="301596" y="801"/>
                  </a:lnTo>
                  <a:lnTo>
                    <a:pt x="292456" y="0"/>
                  </a:lnTo>
                  <a:lnTo>
                    <a:pt x="283401" y="967"/>
                  </a:lnTo>
                  <a:lnTo>
                    <a:pt x="274689" y="3506"/>
                  </a:lnTo>
                  <a:lnTo>
                    <a:pt x="266533" y="7479"/>
                  </a:lnTo>
                  <a:lnTo>
                    <a:pt x="259201" y="12886"/>
                  </a:lnTo>
                  <a:lnTo>
                    <a:pt x="252756" y="19599"/>
                  </a:lnTo>
                  <a:lnTo>
                    <a:pt x="247257" y="27545"/>
                  </a:lnTo>
                  <a:lnTo>
                    <a:pt x="242853" y="36781"/>
                  </a:lnTo>
                  <a:lnTo>
                    <a:pt x="239523" y="47213"/>
                  </a:lnTo>
                  <a:lnTo>
                    <a:pt x="237268" y="58472"/>
                  </a:lnTo>
                  <a:lnTo>
                    <a:pt x="236196" y="70021"/>
                  </a:lnTo>
                  <a:lnTo>
                    <a:pt x="236255" y="81523"/>
                  </a:lnTo>
                  <a:lnTo>
                    <a:pt x="237430" y="92686"/>
                  </a:lnTo>
                  <a:lnTo>
                    <a:pt x="239813" y="103182"/>
                  </a:lnTo>
                  <a:lnTo>
                    <a:pt x="243346" y="112902"/>
                  </a:lnTo>
                  <a:lnTo>
                    <a:pt x="248006" y="121750"/>
                  </a:lnTo>
                  <a:lnTo>
                    <a:pt x="253882" y="129556"/>
                  </a:lnTo>
                  <a:lnTo>
                    <a:pt x="260910" y="136328"/>
                  </a:lnTo>
                  <a:lnTo>
                    <a:pt x="268900" y="142216"/>
                  </a:lnTo>
                  <a:lnTo>
                    <a:pt x="277633" y="147414"/>
                  </a:lnTo>
                  <a:lnTo>
                    <a:pt x="286904" y="152096"/>
                  </a:lnTo>
                  <a:lnTo>
                    <a:pt x="296294" y="156255"/>
                  </a:lnTo>
                  <a:lnTo>
                    <a:pt x="306192" y="160121"/>
                  </a:lnTo>
                  <a:lnTo>
                    <a:pt x="318583" y="164037"/>
                  </a:lnTo>
                  <a:lnTo>
                    <a:pt x="336912" y="16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21105" y="1142695"/>
              <a:ext cx="169776" cy="120725"/>
            </a:xfrm>
            <a:custGeom>
              <a:avLst/>
              <a:gdLst/>
              <a:ahLst/>
              <a:cxnLst/>
              <a:rect l="0" t="0" r="0" b="0"/>
              <a:pathLst>
                <a:path w="169776" h="120725">
                  <a:moveTo>
                    <a:pt x="64490" y="99667"/>
                  </a:moveTo>
                  <a:lnTo>
                    <a:pt x="70224" y="90799"/>
                  </a:lnTo>
                  <a:lnTo>
                    <a:pt x="74509" y="81812"/>
                  </a:lnTo>
                  <a:lnTo>
                    <a:pt x="77706" y="71826"/>
                  </a:lnTo>
                  <a:lnTo>
                    <a:pt x="79720" y="61191"/>
                  </a:lnTo>
                  <a:lnTo>
                    <a:pt x="80121" y="50676"/>
                  </a:lnTo>
                  <a:lnTo>
                    <a:pt x="78810" y="40724"/>
                  </a:lnTo>
                  <a:lnTo>
                    <a:pt x="75987" y="31437"/>
                  </a:lnTo>
                  <a:lnTo>
                    <a:pt x="71963" y="22749"/>
                  </a:lnTo>
                  <a:lnTo>
                    <a:pt x="67037" y="14558"/>
                  </a:lnTo>
                  <a:lnTo>
                    <a:pt x="61463" y="7398"/>
                  </a:lnTo>
                  <a:lnTo>
                    <a:pt x="55430" y="2398"/>
                  </a:lnTo>
                  <a:lnTo>
                    <a:pt x="49080" y="0"/>
                  </a:lnTo>
                  <a:lnTo>
                    <a:pt x="42513" y="17"/>
                  </a:lnTo>
                  <a:lnTo>
                    <a:pt x="35798" y="2005"/>
                  </a:lnTo>
                  <a:lnTo>
                    <a:pt x="28989" y="5493"/>
                  </a:lnTo>
                  <a:lnTo>
                    <a:pt x="22278" y="10239"/>
                  </a:lnTo>
                  <a:lnTo>
                    <a:pt x="15998" y="16232"/>
                  </a:lnTo>
                  <a:lnTo>
                    <a:pt x="10303" y="23371"/>
                  </a:lnTo>
                  <a:lnTo>
                    <a:pt x="5496" y="31619"/>
                  </a:lnTo>
                  <a:lnTo>
                    <a:pt x="2097" y="41065"/>
                  </a:lnTo>
                  <a:lnTo>
                    <a:pt x="264" y="51636"/>
                  </a:lnTo>
                  <a:lnTo>
                    <a:pt x="0" y="62820"/>
                  </a:lnTo>
                  <a:lnTo>
                    <a:pt x="1334" y="73787"/>
                  </a:lnTo>
                  <a:lnTo>
                    <a:pt x="4125" y="84067"/>
                  </a:lnTo>
                  <a:lnTo>
                    <a:pt x="8269" y="92916"/>
                  </a:lnTo>
                  <a:lnTo>
                    <a:pt x="13790" y="99190"/>
                  </a:lnTo>
                  <a:lnTo>
                    <a:pt x="20566" y="102508"/>
                  </a:lnTo>
                  <a:lnTo>
                    <a:pt x="28046" y="102971"/>
                  </a:lnTo>
                  <a:lnTo>
                    <a:pt x="35372" y="100788"/>
                  </a:lnTo>
                  <a:lnTo>
                    <a:pt x="42072" y="96362"/>
                  </a:lnTo>
                  <a:lnTo>
                    <a:pt x="48042" y="90175"/>
                  </a:lnTo>
                  <a:lnTo>
                    <a:pt x="53360" y="82677"/>
                  </a:lnTo>
                  <a:lnTo>
                    <a:pt x="58173" y="74270"/>
                  </a:lnTo>
                  <a:lnTo>
                    <a:pt x="63123" y="66452"/>
                  </a:lnTo>
                  <a:lnTo>
                    <a:pt x="68909" y="62600"/>
                  </a:lnTo>
                  <a:lnTo>
                    <a:pt x="74845" y="64049"/>
                  </a:lnTo>
                  <a:lnTo>
                    <a:pt x="80025" y="68828"/>
                  </a:lnTo>
                  <a:lnTo>
                    <a:pt x="84829" y="75422"/>
                  </a:lnTo>
                  <a:lnTo>
                    <a:pt x="90141" y="82803"/>
                  </a:lnTo>
                  <a:lnTo>
                    <a:pt x="96428" y="90401"/>
                  </a:lnTo>
                  <a:lnTo>
                    <a:pt x="103900" y="97644"/>
                  </a:lnTo>
                  <a:lnTo>
                    <a:pt x="112724" y="103836"/>
                  </a:lnTo>
                  <a:lnTo>
                    <a:pt x="122820" y="108705"/>
                  </a:lnTo>
                  <a:lnTo>
                    <a:pt x="133364" y="112340"/>
                  </a:lnTo>
                  <a:lnTo>
                    <a:pt x="143940" y="115349"/>
                  </a:lnTo>
                  <a:lnTo>
                    <a:pt x="155472" y="117993"/>
                  </a:lnTo>
                  <a:lnTo>
                    <a:pt x="169775" y="120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48767" y="1093771"/>
              <a:ext cx="148133" cy="170744"/>
            </a:xfrm>
            <a:custGeom>
              <a:avLst/>
              <a:gdLst/>
              <a:ahLst/>
              <a:cxnLst/>
              <a:rect l="0" t="0" r="0" b="0"/>
              <a:pathLst>
                <a:path w="148133" h="170744">
                  <a:moveTo>
                    <a:pt x="94756" y="11721"/>
                  </a:moveTo>
                  <a:lnTo>
                    <a:pt x="88821" y="6054"/>
                  </a:lnTo>
                  <a:lnTo>
                    <a:pt x="82616" y="2410"/>
                  </a:lnTo>
                  <a:lnTo>
                    <a:pt x="75517" y="501"/>
                  </a:lnTo>
                  <a:lnTo>
                    <a:pt x="67404" y="0"/>
                  </a:lnTo>
                  <a:lnTo>
                    <a:pt x="58108" y="619"/>
                  </a:lnTo>
                  <a:lnTo>
                    <a:pt x="47680" y="2104"/>
                  </a:lnTo>
                  <a:lnTo>
                    <a:pt x="36945" y="4718"/>
                  </a:lnTo>
                  <a:lnTo>
                    <a:pt x="27352" y="9201"/>
                  </a:lnTo>
                  <a:lnTo>
                    <a:pt x="19630" y="15796"/>
                  </a:lnTo>
                  <a:lnTo>
                    <a:pt x="14299" y="23816"/>
                  </a:lnTo>
                  <a:lnTo>
                    <a:pt x="11996" y="31969"/>
                  </a:lnTo>
                  <a:lnTo>
                    <a:pt x="12751" y="39484"/>
                  </a:lnTo>
                  <a:lnTo>
                    <a:pt x="16140" y="46136"/>
                  </a:lnTo>
                  <a:lnTo>
                    <a:pt x="21594" y="51978"/>
                  </a:lnTo>
                  <a:lnTo>
                    <a:pt x="28589" y="57157"/>
                  </a:lnTo>
                  <a:lnTo>
                    <a:pt x="36856" y="61667"/>
                  </a:lnTo>
                  <a:lnTo>
                    <a:pt x="46371" y="65340"/>
                  </a:lnTo>
                  <a:lnTo>
                    <a:pt x="57018" y="68161"/>
                  </a:lnTo>
                  <a:lnTo>
                    <a:pt x="68267" y="70568"/>
                  </a:lnTo>
                  <a:lnTo>
                    <a:pt x="79285" y="73332"/>
                  </a:lnTo>
                  <a:lnTo>
                    <a:pt x="89620" y="76864"/>
                  </a:lnTo>
                  <a:lnTo>
                    <a:pt x="99186" y="81221"/>
                  </a:lnTo>
                  <a:lnTo>
                    <a:pt x="108071" y="86296"/>
                  </a:lnTo>
                  <a:lnTo>
                    <a:pt x="116415" y="91940"/>
                  </a:lnTo>
                  <a:lnTo>
                    <a:pt x="124188" y="98170"/>
                  </a:lnTo>
                  <a:lnTo>
                    <a:pt x="131198" y="105176"/>
                  </a:lnTo>
                  <a:lnTo>
                    <a:pt x="137390" y="112997"/>
                  </a:lnTo>
                  <a:lnTo>
                    <a:pt x="142534" y="121536"/>
                  </a:lnTo>
                  <a:lnTo>
                    <a:pt x="146160" y="130645"/>
                  </a:lnTo>
                  <a:lnTo>
                    <a:pt x="148132" y="140168"/>
                  </a:lnTo>
                  <a:lnTo>
                    <a:pt x="147980" y="149494"/>
                  </a:lnTo>
                  <a:lnTo>
                    <a:pt x="144768" y="157610"/>
                  </a:lnTo>
                  <a:lnTo>
                    <a:pt x="138283" y="164052"/>
                  </a:lnTo>
                  <a:lnTo>
                    <a:pt x="129385" y="168545"/>
                  </a:lnTo>
                  <a:lnTo>
                    <a:pt x="119588" y="170743"/>
                  </a:lnTo>
                  <a:lnTo>
                    <a:pt x="109857" y="170705"/>
                  </a:lnTo>
                  <a:lnTo>
                    <a:pt x="100414" y="168935"/>
                  </a:lnTo>
                  <a:lnTo>
                    <a:pt x="91022" y="166162"/>
                  </a:lnTo>
                  <a:lnTo>
                    <a:pt x="81488" y="162896"/>
                  </a:lnTo>
                  <a:lnTo>
                    <a:pt x="71746" y="159252"/>
                  </a:lnTo>
                  <a:lnTo>
                    <a:pt x="61807" y="155054"/>
                  </a:lnTo>
                  <a:lnTo>
                    <a:pt x="51711" y="150237"/>
                  </a:lnTo>
                  <a:lnTo>
                    <a:pt x="41762" y="144971"/>
                  </a:lnTo>
                  <a:lnTo>
                    <a:pt x="31426" y="138967"/>
                  </a:lnTo>
                  <a:lnTo>
                    <a:pt x="18675" y="130580"/>
                  </a:lnTo>
                  <a:lnTo>
                    <a:pt x="0" y="117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21824" y="1094963"/>
              <a:ext cx="106685" cy="156136"/>
            </a:xfrm>
            <a:custGeom>
              <a:avLst/>
              <a:gdLst/>
              <a:ahLst/>
              <a:cxnLst/>
              <a:rect l="0" t="0" r="0" b="0"/>
              <a:pathLst>
                <a:path w="106685" h="156136">
                  <a:moveTo>
                    <a:pt x="16456" y="21057"/>
                  </a:moveTo>
                  <a:lnTo>
                    <a:pt x="10723" y="29926"/>
                  </a:lnTo>
                  <a:lnTo>
                    <a:pt x="6439" y="38912"/>
                  </a:lnTo>
                  <a:lnTo>
                    <a:pt x="3237" y="48903"/>
                  </a:lnTo>
                  <a:lnTo>
                    <a:pt x="1048" y="59711"/>
                  </a:lnTo>
                  <a:lnTo>
                    <a:pt x="0" y="70874"/>
                  </a:lnTo>
                  <a:lnTo>
                    <a:pt x="63" y="82075"/>
                  </a:lnTo>
                  <a:lnTo>
                    <a:pt x="1232" y="93014"/>
                  </a:lnTo>
                  <a:lnTo>
                    <a:pt x="3609" y="103350"/>
                  </a:lnTo>
                  <a:lnTo>
                    <a:pt x="7131" y="112963"/>
                  </a:lnTo>
                  <a:lnTo>
                    <a:pt x="11613" y="121907"/>
                  </a:lnTo>
                  <a:lnTo>
                    <a:pt x="16837" y="130308"/>
                  </a:lnTo>
                  <a:lnTo>
                    <a:pt x="22613" y="138284"/>
                  </a:lnTo>
                  <a:lnTo>
                    <a:pt x="28947" y="145455"/>
                  </a:lnTo>
                  <a:lnTo>
                    <a:pt x="36032" y="150988"/>
                  </a:lnTo>
                  <a:lnTo>
                    <a:pt x="43905" y="154555"/>
                  </a:lnTo>
                  <a:lnTo>
                    <a:pt x="52309" y="156135"/>
                  </a:lnTo>
                  <a:lnTo>
                    <a:pt x="60797" y="155758"/>
                  </a:lnTo>
                  <a:lnTo>
                    <a:pt x="69095" y="153647"/>
                  </a:lnTo>
                  <a:lnTo>
                    <a:pt x="76953" y="149976"/>
                  </a:lnTo>
                  <a:lnTo>
                    <a:pt x="84077" y="144780"/>
                  </a:lnTo>
                  <a:lnTo>
                    <a:pt x="90381" y="138212"/>
                  </a:lnTo>
                  <a:lnTo>
                    <a:pt x="95782" y="130363"/>
                  </a:lnTo>
                  <a:lnTo>
                    <a:pt x="100120" y="121193"/>
                  </a:lnTo>
                  <a:lnTo>
                    <a:pt x="103406" y="110807"/>
                  </a:lnTo>
                  <a:lnTo>
                    <a:pt x="105631" y="99578"/>
                  </a:lnTo>
                  <a:lnTo>
                    <a:pt x="106684" y="88049"/>
                  </a:lnTo>
                  <a:lnTo>
                    <a:pt x="106615" y="76556"/>
                  </a:lnTo>
                  <a:lnTo>
                    <a:pt x="105605" y="65230"/>
                  </a:lnTo>
                  <a:lnTo>
                    <a:pt x="103864" y="54091"/>
                  </a:lnTo>
                  <a:lnTo>
                    <a:pt x="101586" y="43132"/>
                  </a:lnTo>
                  <a:lnTo>
                    <a:pt x="98881" y="32768"/>
                  </a:lnTo>
                  <a:lnTo>
                    <a:pt x="95423" y="22839"/>
                  </a:lnTo>
                  <a:lnTo>
                    <a:pt x="89794" y="12470"/>
                  </a:lnTo>
                  <a:lnTo>
                    <a:pt x="796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73463" y="1051078"/>
              <a:ext cx="96445" cy="167220"/>
            </a:xfrm>
            <a:custGeom>
              <a:avLst/>
              <a:gdLst/>
              <a:ahLst/>
              <a:cxnLst/>
              <a:rect l="0" t="0" r="0" b="0"/>
              <a:pathLst>
                <a:path w="96445" h="167220">
                  <a:moveTo>
                    <a:pt x="12216" y="107056"/>
                  </a:moveTo>
                  <a:lnTo>
                    <a:pt x="15150" y="115858"/>
                  </a:lnTo>
                  <a:lnTo>
                    <a:pt x="17932" y="124204"/>
                  </a:lnTo>
                  <a:lnTo>
                    <a:pt x="20835" y="132898"/>
                  </a:lnTo>
                  <a:lnTo>
                    <a:pt x="24049" y="141846"/>
                  </a:lnTo>
                  <a:lnTo>
                    <a:pt x="27862" y="150693"/>
                  </a:lnTo>
                  <a:lnTo>
                    <a:pt x="32331" y="159181"/>
                  </a:lnTo>
                  <a:lnTo>
                    <a:pt x="35696" y="165475"/>
                  </a:lnTo>
                  <a:lnTo>
                    <a:pt x="36081" y="167219"/>
                  </a:lnTo>
                  <a:lnTo>
                    <a:pt x="34558" y="164938"/>
                  </a:lnTo>
                  <a:lnTo>
                    <a:pt x="31902" y="159826"/>
                  </a:lnTo>
                  <a:lnTo>
                    <a:pt x="28281" y="152844"/>
                  </a:lnTo>
                  <a:lnTo>
                    <a:pt x="23810" y="144641"/>
                  </a:lnTo>
                  <a:lnTo>
                    <a:pt x="18805" y="135642"/>
                  </a:lnTo>
                  <a:lnTo>
                    <a:pt x="13734" y="126124"/>
                  </a:lnTo>
                  <a:lnTo>
                    <a:pt x="8882" y="116263"/>
                  </a:lnTo>
                  <a:lnTo>
                    <a:pt x="4654" y="106178"/>
                  </a:lnTo>
                  <a:lnTo>
                    <a:pt x="1650" y="95943"/>
                  </a:lnTo>
                  <a:lnTo>
                    <a:pt x="85" y="85610"/>
                  </a:lnTo>
                  <a:lnTo>
                    <a:pt x="0" y="75212"/>
                  </a:lnTo>
                  <a:lnTo>
                    <a:pt x="1457" y="64770"/>
                  </a:lnTo>
                  <a:lnTo>
                    <a:pt x="4328" y="54308"/>
                  </a:lnTo>
                  <a:lnTo>
                    <a:pt x="8525" y="44163"/>
                  </a:lnTo>
                  <a:lnTo>
                    <a:pt x="14082" y="34957"/>
                  </a:lnTo>
                  <a:lnTo>
                    <a:pt x="20892" y="26952"/>
                  </a:lnTo>
                  <a:lnTo>
                    <a:pt x="28734" y="20086"/>
                  </a:lnTo>
                  <a:lnTo>
                    <a:pt x="37367" y="14158"/>
                  </a:lnTo>
                  <a:lnTo>
                    <a:pt x="46572" y="8956"/>
                  </a:lnTo>
                  <a:lnTo>
                    <a:pt x="55917" y="4628"/>
                  </a:lnTo>
                  <a:lnTo>
                    <a:pt x="65780" y="1367"/>
                  </a:lnTo>
                  <a:lnTo>
                    <a:pt x="78142" y="0"/>
                  </a:lnTo>
                  <a:lnTo>
                    <a:pt x="96444" y="1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16658" y="1096541"/>
              <a:ext cx="237519" cy="169708"/>
            </a:xfrm>
            <a:custGeom>
              <a:avLst/>
              <a:gdLst/>
              <a:ahLst/>
              <a:cxnLst/>
              <a:rect l="0" t="0" r="0" b="0"/>
              <a:pathLst>
                <a:path w="237519" h="169708">
                  <a:moveTo>
                    <a:pt x="37476" y="82650"/>
                  </a:moveTo>
                  <a:lnTo>
                    <a:pt x="46277" y="85450"/>
                  </a:lnTo>
                  <a:lnTo>
                    <a:pt x="54625" y="86952"/>
                  </a:lnTo>
                  <a:lnTo>
                    <a:pt x="63324" y="87254"/>
                  </a:lnTo>
                  <a:lnTo>
                    <a:pt x="72445" y="86402"/>
                  </a:lnTo>
                  <a:lnTo>
                    <a:pt x="81939" y="84285"/>
                  </a:lnTo>
                  <a:lnTo>
                    <a:pt x="91723" y="80959"/>
                  </a:lnTo>
                  <a:lnTo>
                    <a:pt x="101391" y="76451"/>
                  </a:lnTo>
                  <a:lnTo>
                    <a:pt x="110268" y="70683"/>
                  </a:lnTo>
                  <a:lnTo>
                    <a:pt x="118034" y="63737"/>
                  </a:lnTo>
                  <a:lnTo>
                    <a:pt x="124228" y="55972"/>
                  </a:lnTo>
                  <a:lnTo>
                    <a:pt x="128109" y="47924"/>
                  </a:lnTo>
                  <a:lnTo>
                    <a:pt x="129490" y="39921"/>
                  </a:lnTo>
                  <a:lnTo>
                    <a:pt x="128655" y="32091"/>
                  </a:lnTo>
                  <a:lnTo>
                    <a:pt x="126051" y="24454"/>
                  </a:lnTo>
                  <a:lnTo>
                    <a:pt x="122112" y="16998"/>
                  </a:lnTo>
                  <a:lnTo>
                    <a:pt x="116878" y="10178"/>
                  </a:lnTo>
                  <a:lnTo>
                    <a:pt x="110019" y="4881"/>
                  </a:lnTo>
                  <a:lnTo>
                    <a:pt x="101486" y="1474"/>
                  </a:lnTo>
                  <a:lnTo>
                    <a:pt x="91656" y="0"/>
                  </a:lnTo>
                  <a:lnTo>
                    <a:pt x="81142" y="448"/>
                  </a:lnTo>
                  <a:lnTo>
                    <a:pt x="70370" y="2603"/>
                  </a:lnTo>
                  <a:lnTo>
                    <a:pt x="59714" y="6132"/>
                  </a:lnTo>
                  <a:lnTo>
                    <a:pt x="49566" y="10702"/>
                  </a:lnTo>
                  <a:lnTo>
                    <a:pt x="40084" y="16031"/>
                  </a:lnTo>
                  <a:lnTo>
                    <a:pt x="31395" y="22063"/>
                  </a:lnTo>
                  <a:lnTo>
                    <a:pt x="23697" y="28943"/>
                  </a:lnTo>
                  <a:lnTo>
                    <a:pt x="17003" y="36687"/>
                  </a:lnTo>
                  <a:lnTo>
                    <a:pt x="11336" y="45346"/>
                  </a:lnTo>
                  <a:lnTo>
                    <a:pt x="6819" y="55069"/>
                  </a:lnTo>
                  <a:lnTo>
                    <a:pt x="3413" y="65831"/>
                  </a:lnTo>
                  <a:lnTo>
                    <a:pt x="1106" y="77313"/>
                  </a:lnTo>
                  <a:lnTo>
                    <a:pt x="0" y="89012"/>
                  </a:lnTo>
                  <a:lnTo>
                    <a:pt x="41" y="100620"/>
                  </a:lnTo>
                  <a:lnTo>
                    <a:pt x="1373" y="112023"/>
                  </a:lnTo>
                  <a:lnTo>
                    <a:pt x="4395" y="123212"/>
                  </a:lnTo>
                  <a:lnTo>
                    <a:pt x="9174" y="134207"/>
                  </a:lnTo>
                  <a:lnTo>
                    <a:pt x="15655" y="144555"/>
                  </a:lnTo>
                  <a:lnTo>
                    <a:pt x="23826" y="153374"/>
                  </a:lnTo>
                  <a:lnTo>
                    <a:pt x="33512" y="160300"/>
                  </a:lnTo>
                  <a:lnTo>
                    <a:pt x="44591" y="165289"/>
                  </a:lnTo>
                  <a:lnTo>
                    <a:pt x="57077" y="168354"/>
                  </a:lnTo>
                  <a:lnTo>
                    <a:pt x="70839" y="169707"/>
                  </a:lnTo>
                  <a:lnTo>
                    <a:pt x="85486" y="169516"/>
                  </a:lnTo>
                  <a:lnTo>
                    <a:pt x="100462" y="167809"/>
                  </a:lnTo>
                  <a:lnTo>
                    <a:pt x="115423" y="164741"/>
                  </a:lnTo>
                  <a:lnTo>
                    <a:pt x="130231" y="160566"/>
                  </a:lnTo>
                  <a:lnTo>
                    <a:pt x="144860" y="155548"/>
                  </a:lnTo>
                  <a:lnTo>
                    <a:pt x="159322" y="149920"/>
                  </a:lnTo>
                  <a:lnTo>
                    <a:pt x="173428" y="143972"/>
                  </a:lnTo>
                  <a:lnTo>
                    <a:pt x="188379" y="137371"/>
                  </a:lnTo>
                  <a:lnTo>
                    <a:pt x="207725" y="128424"/>
                  </a:lnTo>
                  <a:lnTo>
                    <a:pt x="237518" y="114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591963" y="1744935"/>
            <a:ext cx="629314" cy="638191"/>
          </a:xfrm>
          <a:custGeom>
            <a:avLst/>
            <a:gdLst/>
            <a:ahLst/>
            <a:cxnLst/>
            <a:rect l="0" t="0" r="0" b="0"/>
            <a:pathLst>
              <a:path w="629314" h="638191">
                <a:moveTo>
                  <a:pt x="145860" y="97552"/>
                </a:moveTo>
                <a:lnTo>
                  <a:pt x="134259" y="103419"/>
                </a:lnTo>
                <a:lnTo>
                  <a:pt x="124411" y="108984"/>
                </a:lnTo>
                <a:lnTo>
                  <a:pt x="115406" y="114787"/>
                </a:lnTo>
                <a:lnTo>
                  <a:pt x="106964" y="121041"/>
                </a:lnTo>
                <a:lnTo>
                  <a:pt x="98937" y="128019"/>
                </a:lnTo>
                <a:lnTo>
                  <a:pt x="91214" y="135800"/>
                </a:lnTo>
                <a:lnTo>
                  <a:pt x="83709" y="144302"/>
                </a:lnTo>
                <a:lnTo>
                  <a:pt x="76359" y="153381"/>
                </a:lnTo>
                <a:lnTo>
                  <a:pt x="69114" y="162899"/>
                </a:lnTo>
                <a:lnTo>
                  <a:pt x="61943" y="172900"/>
                </a:lnTo>
                <a:lnTo>
                  <a:pt x="54821" y="183598"/>
                </a:lnTo>
                <a:lnTo>
                  <a:pt x="47738" y="195054"/>
                </a:lnTo>
                <a:lnTo>
                  <a:pt x="40846" y="207189"/>
                </a:lnTo>
                <a:lnTo>
                  <a:pt x="34444" y="219866"/>
                </a:lnTo>
                <a:lnTo>
                  <a:pt x="28658" y="232951"/>
                </a:lnTo>
                <a:lnTo>
                  <a:pt x="23451" y="246331"/>
                </a:lnTo>
                <a:lnTo>
                  <a:pt x="18719" y="259920"/>
                </a:lnTo>
                <a:lnTo>
                  <a:pt x="14354" y="273653"/>
                </a:lnTo>
                <a:lnTo>
                  <a:pt x="10422" y="287485"/>
                </a:lnTo>
                <a:lnTo>
                  <a:pt x="7154" y="301384"/>
                </a:lnTo>
                <a:lnTo>
                  <a:pt x="4620" y="315329"/>
                </a:lnTo>
                <a:lnTo>
                  <a:pt x="2749" y="329304"/>
                </a:lnTo>
                <a:lnTo>
                  <a:pt x="1410" y="343300"/>
                </a:lnTo>
                <a:lnTo>
                  <a:pt x="476" y="357311"/>
                </a:lnTo>
                <a:lnTo>
                  <a:pt x="0" y="371330"/>
                </a:lnTo>
                <a:lnTo>
                  <a:pt x="206" y="385356"/>
                </a:lnTo>
                <a:lnTo>
                  <a:pt x="1163" y="399381"/>
                </a:lnTo>
                <a:lnTo>
                  <a:pt x="2958" y="413240"/>
                </a:lnTo>
                <a:lnTo>
                  <a:pt x="5766" y="426626"/>
                </a:lnTo>
                <a:lnTo>
                  <a:pt x="9583" y="439413"/>
                </a:lnTo>
                <a:lnTo>
                  <a:pt x="14265" y="451797"/>
                </a:lnTo>
                <a:lnTo>
                  <a:pt x="19625" y="464185"/>
                </a:lnTo>
                <a:lnTo>
                  <a:pt x="25493" y="476815"/>
                </a:lnTo>
                <a:lnTo>
                  <a:pt x="31888" y="489587"/>
                </a:lnTo>
                <a:lnTo>
                  <a:pt x="39013" y="502169"/>
                </a:lnTo>
                <a:lnTo>
                  <a:pt x="46917" y="514371"/>
                </a:lnTo>
                <a:lnTo>
                  <a:pt x="55514" y="526005"/>
                </a:lnTo>
                <a:lnTo>
                  <a:pt x="64662" y="536819"/>
                </a:lnTo>
                <a:lnTo>
                  <a:pt x="74221" y="546756"/>
                </a:lnTo>
                <a:lnTo>
                  <a:pt x="83910" y="555921"/>
                </a:lnTo>
                <a:lnTo>
                  <a:pt x="93335" y="564470"/>
                </a:lnTo>
                <a:lnTo>
                  <a:pt x="102311" y="572554"/>
                </a:lnTo>
                <a:lnTo>
                  <a:pt x="111151" y="580138"/>
                </a:lnTo>
                <a:lnTo>
                  <a:pt x="120539" y="587013"/>
                </a:lnTo>
                <a:lnTo>
                  <a:pt x="130819" y="593125"/>
                </a:lnTo>
                <a:lnTo>
                  <a:pt x="141844" y="598722"/>
                </a:lnTo>
                <a:lnTo>
                  <a:pt x="153171" y="604248"/>
                </a:lnTo>
                <a:lnTo>
                  <a:pt x="164500" y="609960"/>
                </a:lnTo>
                <a:lnTo>
                  <a:pt x="175870" y="615610"/>
                </a:lnTo>
                <a:lnTo>
                  <a:pt x="187563" y="620571"/>
                </a:lnTo>
                <a:lnTo>
                  <a:pt x="199719" y="624541"/>
                </a:lnTo>
                <a:lnTo>
                  <a:pt x="212169" y="627698"/>
                </a:lnTo>
                <a:lnTo>
                  <a:pt x="224534" y="630507"/>
                </a:lnTo>
                <a:lnTo>
                  <a:pt x="236600" y="633276"/>
                </a:lnTo>
                <a:lnTo>
                  <a:pt x="248483" y="635815"/>
                </a:lnTo>
                <a:lnTo>
                  <a:pt x="260528" y="637541"/>
                </a:lnTo>
                <a:lnTo>
                  <a:pt x="272928" y="638190"/>
                </a:lnTo>
                <a:lnTo>
                  <a:pt x="285714" y="637965"/>
                </a:lnTo>
                <a:lnTo>
                  <a:pt x="298837" y="637350"/>
                </a:lnTo>
                <a:lnTo>
                  <a:pt x="312220" y="636668"/>
                </a:lnTo>
                <a:lnTo>
                  <a:pt x="325632" y="635736"/>
                </a:lnTo>
                <a:lnTo>
                  <a:pt x="338709" y="633979"/>
                </a:lnTo>
                <a:lnTo>
                  <a:pt x="351281" y="631136"/>
                </a:lnTo>
                <a:lnTo>
                  <a:pt x="363350" y="627413"/>
                </a:lnTo>
                <a:lnTo>
                  <a:pt x="374994" y="623296"/>
                </a:lnTo>
                <a:lnTo>
                  <a:pt x="386315" y="619115"/>
                </a:lnTo>
                <a:lnTo>
                  <a:pt x="397563" y="614849"/>
                </a:lnTo>
                <a:lnTo>
                  <a:pt x="409116" y="610234"/>
                </a:lnTo>
                <a:lnTo>
                  <a:pt x="421149" y="605131"/>
                </a:lnTo>
                <a:lnTo>
                  <a:pt x="433504" y="599552"/>
                </a:lnTo>
                <a:lnTo>
                  <a:pt x="445797" y="593575"/>
                </a:lnTo>
                <a:lnTo>
                  <a:pt x="457807" y="587287"/>
                </a:lnTo>
                <a:lnTo>
                  <a:pt x="469480" y="580606"/>
                </a:lnTo>
                <a:lnTo>
                  <a:pt x="480852" y="573289"/>
                </a:lnTo>
                <a:lnTo>
                  <a:pt x="491978" y="565254"/>
                </a:lnTo>
                <a:lnTo>
                  <a:pt x="502754" y="556571"/>
                </a:lnTo>
                <a:lnTo>
                  <a:pt x="512924" y="547365"/>
                </a:lnTo>
                <a:lnTo>
                  <a:pt x="522397" y="537767"/>
                </a:lnTo>
                <a:lnTo>
                  <a:pt x="531235" y="528052"/>
                </a:lnTo>
                <a:lnTo>
                  <a:pt x="539558" y="518609"/>
                </a:lnTo>
                <a:lnTo>
                  <a:pt x="547491" y="509622"/>
                </a:lnTo>
                <a:lnTo>
                  <a:pt x="555142" y="500775"/>
                </a:lnTo>
                <a:lnTo>
                  <a:pt x="562594" y="491381"/>
                </a:lnTo>
                <a:lnTo>
                  <a:pt x="569902" y="481098"/>
                </a:lnTo>
                <a:lnTo>
                  <a:pt x="576946" y="470070"/>
                </a:lnTo>
                <a:lnTo>
                  <a:pt x="583451" y="458742"/>
                </a:lnTo>
                <a:lnTo>
                  <a:pt x="589311" y="447411"/>
                </a:lnTo>
                <a:lnTo>
                  <a:pt x="594737" y="436040"/>
                </a:lnTo>
                <a:lnTo>
                  <a:pt x="600149" y="424347"/>
                </a:lnTo>
                <a:lnTo>
                  <a:pt x="605783" y="412182"/>
                </a:lnTo>
                <a:lnTo>
                  <a:pt x="611381" y="399386"/>
                </a:lnTo>
                <a:lnTo>
                  <a:pt x="616308" y="385724"/>
                </a:lnTo>
                <a:lnTo>
                  <a:pt x="620250" y="371161"/>
                </a:lnTo>
                <a:lnTo>
                  <a:pt x="623219" y="355973"/>
                </a:lnTo>
                <a:lnTo>
                  <a:pt x="625368" y="340632"/>
                </a:lnTo>
                <a:lnTo>
                  <a:pt x="626887" y="325426"/>
                </a:lnTo>
                <a:lnTo>
                  <a:pt x="627941" y="310454"/>
                </a:lnTo>
                <a:lnTo>
                  <a:pt x="628664" y="295716"/>
                </a:lnTo>
                <a:lnTo>
                  <a:pt x="629152" y="281176"/>
                </a:lnTo>
                <a:lnTo>
                  <a:pt x="629313" y="266954"/>
                </a:lnTo>
                <a:lnTo>
                  <a:pt x="628889" y="253318"/>
                </a:lnTo>
                <a:lnTo>
                  <a:pt x="627782" y="240359"/>
                </a:lnTo>
                <a:lnTo>
                  <a:pt x="625885" y="227858"/>
                </a:lnTo>
                <a:lnTo>
                  <a:pt x="623008" y="215390"/>
                </a:lnTo>
                <a:lnTo>
                  <a:pt x="619149" y="202707"/>
                </a:lnTo>
                <a:lnTo>
                  <a:pt x="614608" y="189899"/>
                </a:lnTo>
                <a:lnTo>
                  <a:pt x="609876" y="177294"/>
                </a:lnTo>
                <a:lnTo>
                  <a:pt x="605243" y="165071"/>
                </a:lnTo>
                <a:lnTo>
                  <a:pt x="600490" y="153253"/>
                </a:lnTo>
                <a:lnTo>
                  <a:pt x="595008" y="141784"/>
                </a:lnTo>
                <a:lnTo>
                  <a:pt x="588502" y="130588"/>
                </a:lnTo>
                <a:lnTo>
                  <a:pt x="580996" y="119595"/>
                </a:lnTo>
                <a:lnTo>
                  <a:pt x="572653" y="108748"/>
                </a:lnTo>
                <a:lnTo>
                  <a:pt x="563671" y="98006"/>
                </a:lnTo>
                <a:lnTo>
                  <a:pt x="554386" y="87502"/>
                </a:lnTo>
                <a:lnTo>
                  <a:pt x="545240" y="77523"/>
                </a:lnTo>
                <a:lnTo>
                  <a:pt x="536456" y="68185"/>
                </a:lnTo>
                <a:lnTo>
                  <a:pt x="527745" y="59610"/>
                </a:lnTo>
                <a:lnTo>
                  <a:pt x="518444" y="51996"/>
                </a:lnTo>
                <a:lnTo>
                  <a:pt x="508224" y="45357"/>
                </a:lnTo>
                <a:lnTo>
                  <a:pt x="497238" y="39559"/>
                </a:lnTo>
                <a:lnTo>
                  <a:pt x="485938" y="34423"/>
                </a:lnTo>
                <a:lnTo>
                  <a:pt x="474626" y="29778"/>
                </a:lnTo>
                <a:lnTo>
                  <a:pt x="463267" y="25487"/>
                </a:lnTo>
                <a:lnTo>
                  <a:pt x="451583" y="21444"/>
                </a:lnTo>
                <a:lnTo>
                  <a:pt x="439427" y="17574"/>
                </a:lnTo>
                <a:lnTo>
                  <a:pt x="426808" y="13820"/>
                </a:lnTo>
                <a:lnTo>
                  <a:pt x="413797" y="10147"/>
                </a:lnTo>
                <a:lnTo>
                  <a:pt x="400484" y="6536"/>
                </a:lnTo>
                <a:lnTo>
                  <a:pt x="386950" y="3298"/>
                </a:lnTo>
                <a:lnTo>
                  <a:pt x="373257" y="1036"/>
                </a:lnTo>
                <a:lnTo>
                  <a:pt x="359455" y="0"/>
                </a:lnTo>
                <a:lnTo>
                  <a:pt x="345576" y="120"/>
                </a:lnTo>
                <a:lnTo>
                  <a:pt x="331646" y="1189"/>
                </a:lnTo>
                <a:lnTo>
                  <a:pt x="317680" y="2981"/>
                </a:lnTo>
                <a:lnTo>
                  <a:pt x="303690" y="5302"/>
                </a:lnTo>
                <a:lnTo>
                  <a:pt x="289685" y="7997"/>
                </a:lnTo>
                <a:lnTo>
                  <a:pt x="275668" y="10958"/>
                </a:lnTo>
                <a:lnTo>
                  <a:pt x="261645" y="14265"/>
                </a:lnTo>
                <a:lnTo>
                  <a:pt x="247617" y="18171"/>
                </a:lnTo>
                <a:lnTo>
                  <a:pt x="233585" y="22764"/>
                </a:lnTo>
                <a:lnTo>
                  <a:pt x="219551" y="27986"/>
                </a:lnTo>
                <a:lnTo>
                  <a:pt x="205516" y="33715"/>
                </a:lnTo>
                <a:lnTo>
                  <a:pt x="191494" y="39826"/>
                </a:lnTo>
                <a:lnTo>
                  <a:pt x="177898" y="46099"/>
                </a:lnTo>
                <a:lnTo>
                  <a:pt x="164098" y="52954"/>
                </a:lnTo>
                <a:lnTo>
                  <a:pt x="147763" y="62108"/>
                </a:lnTo>
                <a:lnTo>
                  <a:pt x="124804" y="764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2257463" y="2065304"/>
            <a:ext cx="646598" cy="577050"/>
          </a:xfrm>
          <a:custGeom>
            <a:avLst/>
            <a:gdLst/>
            <a:ahLst/>
            <a:cxnLst/>
            <a:rect l="0" t="0" r="0" b="0"/>
            <a:pathLst>
              <a:path w="646598" h="577050">
                <a:moveTo>
                  <a:pt x="185148" y="61452"/>
                </a:moveTo>
                <a:lnTo>
                  <a:pt x="176347" y="64453"/>
                </a:lnTo>
                <a:lnTo>
                  <a:pt x="168000" y="67875"/>
                </a:lnTo>
                <a:lnTo>
                  <a:pt x="159301" y="72071"/>
                </a:lnTo>
                <a:lnTo>
                  <a:pt x="150180" y="76972"/>
                </a:lnTo>
                <a:lnTo>
                  <a:pt x="140685" y="82453"/>
                </a:lnTo>
                <a:lnTo>
                  <a:pt x="130898" y="88388"/>
                </a:lnTo>
                <a:lnTo>
                  <a:pt x="121057" y="94822"/>
                </a:lnTo>
                <a:lnTo>
                  <a:pt x="111531" y="101969"/>
                </a:lnTo>
                <a:lnTo>
                  <a:pt x="102498" y="109882"/>
                </a:lnTo>
                <a:lnTo>
                  <a:pt x="93959" y="118313"/>
                </a:lnTo>
                <a:lnTo>
                  <a:pt x="85838" y="126818"/>
                </a:lnTo>
                <a:lnTo>
                  <a:pt x="78040" y="135140"/>
                </a:lnTo>
                <a:lnTo>
                  <a:pt x="70480" y="143525"/>
                </a:lnTo>
                <a:lnTo>
                  <a:pt x="63090" y="152599"/>
                </a:lnTo>
                <a:lnTo>
                  <a:pt x="55818" y="162666"/>
                </a:lnTo>
                <a:lnTo>
                  <a:pt x="48628" y="173546"/>
                </a:lnTo>
                <a:lnTo>
                  <a:pt x="41493" y="184775"/>
                </a:lnTo>
                <a:lnTo>
                  <a:pt x="34401" y="196038"/>
                </a:lnTo>
                <a:lnTo>
                  <a:pt x="27503" y="207364"/>
                </a:lnTo>
                <a:lnTo>
                  <a:pt x="21097" y="219027"/>
                </a:lnTo>
                <a:lnTo>
                  <a:pt x="15313" y="231168"/>
                </a:lnTo>
                <a:lnTo>
                  <a:pt x="10277" y="243778"/>
                </a:lnTo>
                <a:lnTo>
                  <a:pt x="6192" y="256783"/>
                </a:lnTo>
                <a:lnTo>
                  <a:pt x="3080" y="270086"/>
                </a:lnTo>
                <a:lnTo>
                  <a:pt x="973" y="283445"/>
                </a:lnTo>
                <a:lnTo>
                  <a:pt x="0" y="296487"/>
                </a:lnTo>
                <a:lnTo>
                  <a:pt x="123" y="309035"/>
                </a:lnTo>
                <a:lnTo>
                  <a:pt x="1169" y="321087"/>
                </a:lnTo>
                <a:lnTo>
                  <a:pt x="2935" y="332721"/>
                </a:lnTo>
                <a:lnTo>
                  <a:pt x="5230" y="344035"/>
                </a:lnTo>
                <a:lnTo>
                  <a:pt x="7905" y="355279"/>
                </a:lnTo>
                <a:lnTo>
                  <a:pt x="10846" y="366828"/>
                </a:lnTo>
                <a:lnTo>
                  <a:pt x="13975" y="378859"/>
                </a:lnTo>
                <a:lnTo>
                  <a:pt x="17398" y="391212"/>
                </a:lnTo>
                <a:lnTo>
                  <a:pt x="21381" y="403504"/>
                </a:lnTo>
                <a:lnTo>
                  <a:pt x="26026" y="415513"/>
                </a:lnTo>
                <a:lnTo>
                  <a:pt x="31283" y="427187"/>
                </a:lnTo>
                <a:lnTo>
                  <a:pt x="37036" y="438558"/>
                </a:lnTo>
                <a:lnTo>
                  <a:pt x="43167" y="449683"/>
                </a:lnTo>
                <a:lnTo>
                  <a:pt x="49571" y="460460"/>
                </a:lnTo>
                <a:lnTo>
                  <a:pt x="56170" y="470630"/>
                </a:lnTo>
                <a:lnTo>
                  <a:pt x="62903" y="480103"/>
                </a:lnTo>
                <a:lnTo>
                  <a:pt x="69729" y="488940"/>
                </a:lnTo>
                <a:lnTo>
                  <a:pt x="76617" y="497263"/>
                </a:lnTo>
                <a:lnTo>
                  <a:pt x="83553" y="505192"/>
                </a:lnTo>
                <a:lnTo>
                  <a:pt x="90687" y="512671"/>
                </a:lnTo>
                <a:lnTo>
                  <a:pt x="98315" y="519474"/>
                </a:lnTo>
                <a:lnTo>
                  <a:pt x="106565" y="525533"/>
                </a:lnTo>
                <a:lnTo>
                  <a:pt x="115565" y="530925"/>
                </a:lnTo>
                <a:lnTo>
                  <a:pt x="125518" y="535781"/>
                </a:lnTo>
                <a:lnTo>
                  <a:pt x="136433" y="540238"/>
                </a:lnTo>
                <a:lnTo>
                  <a:pt x="148018" y="544572"/>
                </a:lnTo>
                <a:lnTo>
                  <a:pt x="159786" y="549175"/>
                </a:lnTo>
                <a:lnTo>
                  <a:pt x="171445" y="554231"/>
                </a:lnTo>
                <a:lnTo>
                  <a:pt x="183051" y="559425"/>
                </a:lnTo>
                <a:lnTo>
                  <a:pt x="194909" y="564072"/>
                </a:lnTo>
                <a:lnTo>
                  <a:pt x="207184" y="567823"/>
                </a:lnTo>
                <a:lnTo>
                  <a:pt x="219886" y="570662"/>
                </a:lnTo>
                <a:lnTo>
                  <a:pt x="232953" y="572724"/>
                </a:lnTo>
                <a:lnTo>
                  <a:pt x="246303" y="574183"/>
                </a:lnTo>
                <a:lnTo>
                  <a:pt x="259862" y="575198"/>
                </a:lnTo>
                <a:lnTo>
                  <a:pt x="273571" y="575895"/>
                </a:lnTo>
                <a:lnTo>
                  <a:pt x="287386" y="576370"/>
                </a:lnTo>
                <a:lnTo>
                  <a:pt x="301272" y="576691"/>
                </a:lnTo>
                <a:lnTo>
                  <a:pt x="315207" y="576908"/>
                </a:lnTo>
                <a:lnTo>
                  <a:pt x="329181" y="577049"/>
                </a:lnTo>
                <a:lnTo>
                  <a:pt x="343346" y="576974"/>
                </a:lnTo>
                <a:lnTo>
                  <a:pt x="358001" y="576391"/>
                </a:lnTo>
                <a:lnTo>
                  <a:pt x="373263" y="575181"/>
                </a:lnTo>
                <a:lnTo>
                  <a:pt x="388767" y="573385"/>
                </a:lnTo>
                <a:lnTo>
                  <a:pt x="403795" y="571108"/>
                </a:lnTo>
                <a:lnTo>
                  <a:pt x="417977" y="568461"/>
                </a:lnTo>
                <a:lnTo>
                  <a:pt x="431278" y="565378"/>
                </a:lnTo>
                <a:lnTo>
                  <a:pt x="443825" y="561631"/>
                </a:lnTo>
                <a:lnTo>
                  <a:pt x="455783" y="557148"/>
                </a:lnTo>
                <a:lnTo>
                  <a:pt x="467306" y="552002"/>
                </a:lnTo>
                <a:lnTo>
                  <a:pt x="478519" y="546323"/>
                </a:lnTo>
                <a:lnTo>
                  <a:pt x="489508" y="540243"/>
                </a:lnTo>
                <a:lnTo>
                  <a:pt x="500180" y="533872"/>
                </a:lnTo>
                <a:lnTo>
                  <a:pt x="510273" y="527297"/>
                </a:lnTo>
                <a:lnTo>
                  <a:pt x="519691" y="520574"/>
                </a:lnTo>
                <a:lnTo>
                  <a:pt x="528490" y="513586"/>
                </a:lnTo>
                <a:lnTo>
                  <a:pt x="536786" y="506055"/>
                </a:lnTo>
                <a:lnTo>
                  <a:pt x="544702" y="497875"/>
                </a:lnTo>
                <a:lnTo>
                  <a:pt x="552341" y="489092"/>
                </a:lnTo>
                <a:lnTo>
                  <a:pt x="559784" y="479818"/>
                </a:lnTo>
                <a:lnTo>
                  <a:pt x="567091" y="470170"/>
                </a:lnTo>
                <a:lnTo>
                  <a:pt x="574305" y="460251"/>
                </a:lnTo>
                <a:lnTo>
                  <a:pt x="581455" y="450140"/>
                </a:lnTo>
                <a:lnTo>
                  <a:pt x="588562" y="439891"/>
                </a:lnTo>
                <a:lnTo>
                  <a:pt x="595641" y="429381"/>
                </a:lnTo>
                <a:lnTo>
                  <a:pt x="602699" y="418333"/>
                </a:lnTo>
                <a:lnTo>
                  <a:pt x="609740" y="406643"/>
                </a:lnTo>
                <a:lnTo>
                  <a:pt x="616604" y="394520"/>
                </a:lnTo>
                <a:lnTo>
                  <a:pt x="622986" y="382382"/>
                </a:lnTo>
                <a:lnTo>
                  <a:pt x="628755" y="370472"/>
                </a:lnTo>
                <a:lnTo>
                  <a:pt x="633781" y="358695"/>
                </a:lnTo>
                <a:lnTo>
                  <a:pt x="637859" y="346722"/>
                </a:lnTo>
                <a:lnTo>
                  <a:pt x="640971" y="334370"/>
                </a:lnTo>
                <a:lnTo>
                  <a:pt x="643248" y="321616"/>
                </a:lnTo>
                <a:lnTo>
                  <a:pt x="644867" y="308515"/>
                </a:lnTo>
                <a:lnTo>
                  <a:pt x="645992" y="295137"/>
                </a:lnTo>
                <a:lnTo>
                  <a:pt x="646597" y="281389"/>
                </a:lnTo>
                <a:lnTo>
                  <a:pt x="646479" y="267022"/>
                </a:lnTo>
                <a:lnTo>
                  <a:pt x="645586" y="251952"/>
                </a:lnTo>
                <a:lnTo>
                  <a:pt x="644003" y="236408"/>
                </a:lnTo>
                <a:lnTo>
                  <a:pt x="641870" y="220821"/>
                </a:lnTo>
                <a:lnTo>
                  <a:pt x="639319" y="205452"/>
                </a:lnTo>
                <a:lnTo>
                  <a:pt x="636301" y="190539"/>
                </a:lnTo>
                <a:lnTo>
                  <a:pt x="632598" y="176371"/>
                </a:lnTo>
                <a:lnTo>
                  <a:pt x="628139" y="163028"/>
                </a:lnTo>
                <a:lnTo>
                  <a:pt x="622839" y="150424"/>
                </a:lnTo>
                <a:lnTo>
                  <a:pt x="616524" y="138412"/>
                </a:lnTo>
                <a:lnTo>
                  <a:pt x="609205" y="126850"/>
                </a:lnTo>
                <a:lnTo>
                  <a:pt x="601187" y="115777"/>
                </a:lnTo>
                <a:lnTo>
                  <a:pt x="592967" y="105407"/>
                </a:lnTo>
                <a:lnTo>
                  <a:pt x="584840" y="95799"/>
                </a:lnTo>
                <a:lnTo>
                  <a:pt x="576587" y="86871"/>
                </a:lnTo>
                <a:lnTo>
                  <a:pt x="567602" y="78488"/>
                </a:lnTo>
                <a:lnTo>
                  <a:pt x="557600" y="70514"/>
                </a:lnTo>
                <a:lnTo>
                  <a:pt x="546933" y="62836"/>
                </a:lnTo>
                <a:lnTo>
                  <a:pt x="536379" y="55366"/>
                </a:lnTo>
                <a:lnTo>
                  <a:pt x="526387" y="48046"/>
                </a:lnTo>
                <a:lnTo>
                  <a:pt x="516898" y="40993"/>
                </a:lnTo>
                <a:lnTo>
                  <a:pt x="507540" y="34484"/>
                </a:lnTo>
                <a:lnTo>
                  <a:pt x="498051" y="28624"/>
                </a:lnTo>
                <a:lnTo>
                  <a:pt x="488017" y="23368"/>
                </a:lnTo>
                <a:lnTo>
                  <a:pt x="476823" y="18604"/>
                </a:lnTo>
                <a:lnTo>
                  <a:pt x="464249" y="14218"/>
                </a:lnTo>
                <a:lnTo>
                  <a:pt x="450564" y="10271"/>
                </a:lnTo>
                <a:lnTo>
                  <a:pt x="436314" y="6992"/>
                </a:lnTo>
                <a:lnTo>
                  <a:pt x="421874" y="4452"/>
                </a:lnTo>
                <a:lnTo>
                  <a:pt x="407266" y="2577"/>
                </a:lnTo>
                <a:lnTo>
                  <a:pt x="392247" y="1235"/>
                </a:lnTo>
                <a:lnTo>
                  <a:pt x="376705" y="304"/>
                </a:lnTo>
                <a:lnTo>
                  <a:pt x="360827" y="0"/>
                </a:lnTo>
                <a:lnTo>
                  <a:pt x="345008" y="853"/>
                </a:lnTo>
                <a:lnTo>
                  <a:pt x="329480" y="3053"/>
                </a:lnTo>
                <a:lnTo>
                  <a:pt x="314458" y="6328"/>
                </a:lnTo>
                <a:lnTo>
                  <a:pt x="300217" y="10135"/>
                </a:lnTo>
                <a:lnTo>
                  <a:pt x="286816" y="14107"/>
                </a:lnTo>
                <a:lnTo>
                  <a:pt x="273833" y="18229"/>
                </a:lnTo>
                <a:lnTo>
                  <a:pt x="260502" y="22748"/>
                </a:lnTo>
                <a:lnTo>
                  <a:pt x="246427" y="27786"/>
                </a:lnTo>
                <a:lnTo>
                  <a:pt x="232039" y="33321"/>
                </a:lnTo>
                <a:lnTo>
                  <a:pt x="218366" y="39269"/>
                </a:lnTo>
                <a:lnTo>
                  <a:pt x="205943" y="45533"/>
                </a:lnTo>
                <a:lnTo>
                  <a:pt x="194654" y="52029"/>
                </a:lnTo>
                <a:lnTo>
                  <a:pt x="184005" y="58689"/>
                </a:lnTo>
                <a:lnTo>
                  <a:pt x="173625" y="65464"/>
                </a:lnTo>
                <a:lnTo>
                  <a:pt x="163483" y="72318"/>
                </a:lnTo>
                <a:lnTo>
                  <a:pt x="153806" y="79226"/>
                </a:lnTo>
                <a:lnTo>
                  <a:pt x="144695" y="86170"/>
                </a:lnTo>
                <a:lnTo>
                  <a:pt x="136117" y="93139"/>
                </a:lnTo>
                <a:lnTo>
                  <a:pt x="127976" y="100124"/>
                </a:lnTo>
                <a:lnTo>
                  <a:pt x="120167" y="107116"/>
                </a:lnTo>
                <a:lnTo>
                  <a:pt x="112518" y="114000"/>
                </a:lnTo>
                <a:lnTo>
                  <a:pt x="103831" y="121340"/>
                </a:lnTo>
                <a:lnTo>
                  <a:pt x="91103" y="130898"/>
                </a:lnTo>
                <a:lnTo>
                  <a:pt x="69335" y="14568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960019" y="3151799"/>
            <a:ext cx="606445" cy="594909"/>
          </a:xfrm>
          <a:custGeom>
            <a:avLst/>
            <a:gdLst/>
            <a:ahLst/>
            <a:cxnLst/>
            <a:rect l="0" t="0" r="0" b="0"/>
            <a:pathLst>
              <a:path w="606445" h="594909">
                <a:moveTo>
                  <a:pt x="273058" y="69921"/>
                </a:moveTo>
                <a:lnTo>
                  <a:pt x="261323" y="72855"/>
                </a:lnTo>
                <a:lnTo>
                  <a:pt x="250195" y="75637"/>
                </a:lnTo>
                <a:lnTo>
                  <a:pt x="238596" y="78541"/>
                </a:lnTo>
                <a:lnTo>
                  <a:pt x="226434" y="81754"/>
                </a:lnTo>
                <a:lnTo>
                  <a:pt x="213774" y="85567"/>
                </a:lnTo>
                <a:lnTo>
                  <a:pt x="200722" y="90085"/>
                </a:lnTo>
                <a:lnTo>
                  <a:pt x="187544" y="95248"/>
                </a:lnTo>
                <a:lnTo>
                  <a:pt x="174627" y="100936"/>
                </a:lnTo>
                <a:lnTo>
                  <a:pt x="162166" y="107025"/>
                </a:lnTo>
                <a:lnTo>
                  <a:pt x="150171" y="113571"/>
                </a:lnTo>
                <a:lnTo>
                  <a:pt x="138578" y="120797"/>
                </a:lnTo>
                <a:lnTo>
                  <a:pt x="127295" y="128764"/>
                </a:lnTo>
                <a:lnTo>
                  <a:pt x="116243" y="137233"/>
                </a:lnTo>
                <a:lnTo>
                  <a:pt x="105354" y="145763"/>
                </a:lnTo>
                <a:lnTo>
                  <a:pt x="94585" y="154103"/>
                </a:lnTo>
                <a:lnTo>
                  <a:pt x="84063" y="162499"/>
                </a:lnTo>
                <a:lnTo>
                  <a:pt x="74071" y="171581"/>
                </a:lnTo>
                <a:lnTo>
                  <a:pt x="64720" y="181657"/>
                </a:lnTo>
                <a:lnTo>
                  <a:pt x="55967" y="192713"/>
                </a:lnTo>
                <a:lnTo>
                  <a:pt x="47701" y="204593"/>
                </a:lnTo>
                <a:lnTo>
                  <a:pt x="39810" y="217107"/>
                </a:lnTo>
                <a:lnTo>
                  <a:pt x="32358" y="230087"/>
                </a:lnTo>
                <a:lnTo>
                  <a:pt x="25571" y="243399"/>
                </a:lnTo>
                <a:lnTo>
                  <a:pt x="19529" y="256942"/>
                </a:lnTo>
                <a:lnTo>
                  <a:pt x="14316" y="270646"/>
                </a:lnTo>
                <a:lnTo>
                  <a:pt x="10116" y="284459"/>
                </a:lnTo>
                <a:lnTo>
                  <a:pt x="6919" y="298345"/>
                </a:lnTo>
                <a:lnTo>
                  <a:pt x="4586" y="312281"/>
                </a:lnTo>
                <a:lnTo>
                  <a:pt x="2929" y="326251"/>
                </a:lnTo>
                <a:lnTo>
                  <a:pt x="1774" y="340244"/>
                </a:lnTo>
                <a:lnTo>
                  <a:pt x="980" y="354251"/>
                </a:lnTo>
                <a:lnTo>
                  <a:pt x="438" y="368269"/>
                </a:lnTo>
                <a:lnTo>
                  <a:pt x="74" y="382289"/>
                </a:lnTo>
                <a:lnTo>
                  <a:pt x="0" y="396145"/>
                </a:lnTo>
                <a:lnTo>
                  <a:pt x="481" y="409529"/>
                </a:lnTo>
                <a:lnTo>
                  <a:pt x="1627" y="422309"/>
                </a:lnTo>
                <a:lnTo>
                  <a:pt x="3551" y="434519"/>
                </a:lnTo>
                <a:lnTo>
                  <a:pt x="6445" y="446259"/>
                </a:lnTo>
                <a:lnTo>
                  <a:pt x="10322" y="457639"/>
                </a:lnTo>
                <a:lnTo>
                  <a:pt x="15042" y="468759"/>
                </a:lnTo>
                <a:lnTo>
                  <a:pt x="20429" y="479692"/>
                </a:lnTo>
                <a:lnTo>
                  <a:pt x="26308" y="490491"/>
                </a:lnTo>
                <a:lnTo>
                  <a:pt x="32544" y="501032"/>
                </a:lnTo>
                <a:lnTo>
                  <a:pt x="39028" y="511038"/>
                </a:lnTo>
                <a:lnTo>
                  <a:pt x="45689" y="520393"/>
                </a:lnTo>
                <a:lnTo>
                  <a:pt x="52635" y="528979"/>
                </a:lnTo>
                <a:lnTo>
                  <a:pt x="60138" y="536600"/>
                </a:lnTo>
                <a:lnTo>
                  <a:pt x="68300" y="543245"/>
                </a:lnTo>
                <a:lnTo>
                  <a:pt x="77070" y="549046"/>
                </a:lnTo>
                <a:lnTo>
                  <a:pt x="86337" y="554185"/>
                </a:lnTo>
                <a:lnTo>
                  <a:pt x="95983" y="558831"/>
                </a:lnTo>
                <a:lnTo>
                  <a:pt x="106072" y="563123"/>
                </a:lnTo>
                <a:lnTo>
                  <a:pt x="116828" y="567167"/>
                </a:lnTo>
                <a:lnTo>
                  <a:pt x="128325" y="571038"/>
                </a:lnTo>
                <a:lnTo>
                  <a:pt x="140486" y="574791"/>
                </a:lnTo>
                <a:lnTo>
                  <a:pt x="153182" y="578465"/>
                </a:lnTo>
                <a:lnTo>
                  <a:pt x="166278" y="582081"/>
                </a:lnTo>
                <a:lnTo>
                  <a:pt x="179666" y="585491"/>
                </a:lnTo>
                <a:lnTo>
                  <a:pt x="193261" y="588402"/>
                </a:lnTo>
                <a:lnTo>
                  <a:pt x="207002" y="590691"/>
                </a:lnTo>
                <a:lnTo>
                  <a:pt x="221009" y="592397"/>
                </a:lnTo>
                <a:lnTo>
                  <a:pt x="235558" y="593625"/>
                </a:lnTo>
                <a:lnTo>
                  <a:pt x="250748" y="594483"/>
                </a:lnTo>
                <a:lnTo>
                  <a:pt x="266205" y="594908"/>
                </a:lnTo>
                <a:lnTo>
                  <a:pt x="281201" y="594669"/>
                </a:lnTo>
                <a:lnTo>
                  <a:pt x="295366" y="593695"/>
                </a:lnTo>
                <a:lnTo>
                  <a:pt x="308825" y="592058"/>
                </a:lnTo>
                <a:lnTo>
                  <a:pt x="322011" y="589888"/>
                </a:lnTo>
                <a:lnTo>
                  <a:pt x="335211" y="587312"/>
                </a:lnTo>
                <a:lnTo>
                  <a:pt x="348382" y="584278"/>
                </a:lnTo>
                <a:lnTo>
                  <a:pt x="361241" y="580563"/>
                </a:lnTo>
                <a:lnTo>
                  <a:pt x="373635" y="576102"/>
                </a:lnTo>
                <a:lnTo>
                  <a:pt x="385571" y="570970"/>
                </a:lnTo>
                <a:lnTo>
                  <a:pt x="397119" y="565301"/>
                </a:lnTo>
                <a:lnTo>
                  <a:pt x="408363" y="559227"/>
                </a:lnTo>
                <a:lnTo>
                  <a:pt x="419220" y="552861"/>
                </a:lnTo>
                <a:lnTo>
                  <a:pt x="429443" y="546288"/>
                </a:lnTo>
                <a:lnTo>
                  <a:pt x="438958" y="539572"/>
                </a:lnTo>
                <a:lnTo>
                  <a:pt x="447992" y="532758"/>
                </a:lnTo>
                <a:lnTo>
                  <a:pt x="456978" y="525876"/>
                </a:lnTo>
                <a:lnTo>
                  <a:pt x="466176" y="518945"/>
                </a:lnTo>
                <a:lnTo>
                  <a:pt x="475661" y="511815"/>
                </a:lnTo>
                <a:lnTo>
                  <a:pt x="485414" y="504189"/>
                </a:lnTo>
                <a:lnTo>
                  <a:pt x="495381" y="495945"/>
                </a:lnTo>
                <a:lnTo>
                  <a:pt x="505347" y="487119"/>
                </a:lnTo>
                <a:lnTo>
                  <a:pt x="514957" y="477816"/>
                </a:lnTo>
                <a:lnTo>
                  <a:pt x="524043" y="468149"/>
                </a:lnTo>
                <a:lnTo>
                  <a:pt x="532447" y="458217"/>
                </a:lnTo>
                <a:lnTo>
                  <a:pt x="539946" y="448098"/>
                </a:lnTo>
                <a:lnTo>
                  <a:pt x="546508" y="437847"/>
                </a:lnTo>
                <a:lnTo>
                  <a:pt x="552255" y="427506"/>
                </a:lnTo>
                <a:lnTo>
                  <a:pt x="557357" y="417104"/>
                </a:lnTo>
                <a:lnTo>
                  <a:pt x="561978" y="406656"/>
                </a:lnTo>
                <a:lnTo>
                  <a:pt x="566254" y="396011"/>
                </a:lnTo>
                <a:lnTo>
                  <a:pt x="570286" y="384873"/>
                </a:lnTo>
                <a:lnTo>
                  <a:pt x="574149" y="373122"/>
                </a:lnTo>
                <a:lnTo>
                  <a:pt x="577898" y="360958"/>
                </a:lnTo>
                <a:lnTo>
                  <a:pt x="581567" y="348792"/>
                </a:lnTo>
                <a:lnTo>
                  <a:pt x="585185" y="336864"/>
                </a:lnTo>
                <a:lnTo>
                  <a:pt x="588768" y="325075"/>
                </a:lnTo>
                <a:lnTo>
                  <a:pt x="592326" y="313093"/>
                </a:lnTo>
                <a:lnTo>
                  <a:pt x="595863" y="300735"/>
                </a:lnTo>
                <a:lnTo>
                  <a:pt x="599221" y="287978"/>
                </a:lnTo>
                <a:lnTo>
                  <a:pt x="602096" y="274874"/>
                </a:lnTo>
                <a:lnTo>
                  <a:pt x="604357" y="261504"/>
                </a:lnTo>
                <a:lnTo>
                  <a:pt x="605875" y="248101"/>
                </a:lnTo>
                <a:lnTo>
                  <a:pt x="606444" y="235029"/>
                </a:lnTo>
                <a:lnTo>
                  <a:pt x="606047" y="222461"/>
                </a:lnTo>
                <a:lnTo>
                  <a:pt x="604815" y="210395"/>
                </a:lnTo>
                <a:lnTo>
                  <a:pt x="602925" y="198753"/>
                </a:lnTo>
                <a:lnTo>
                  <a:pt x="600545" y="187438"/>
                </a:lnTo>
                <a:lnTo>
                  <a:pt x="597814" y="176362"/>
                </a:lnTo>
                <a:lnTo>
                  <a:pt x="594836" y="165459"/>
                </a:lnTo>
                <a:lnTo>
                  <a:pt x="591682" y="154675"/>
                </a:lnTo>
                <a:lnTo>
                  <a:pt x="588242" y="143974"/>
                </a:lnTo>
                <a:lnTo>
                  <a:pt x="584248" y="133329"/>
                </a:lnTo>
                <a:lnTo>
                  <a:pt x="579595" y="122727"/>
                </a:lnTo>
                <a:lnTo>
                  <a:pt x="574333" y="112319"/>
                </a:lnTo>
                <a:lnTo>
                  <a:pt x="568577" y="102403"/>
                </a:lnTo>
                <a:lnTo>
                  <a:pt x="562439" y="93104"/>
                </a:lnTo>
                <a:lnTo>
                  <a:pt x="555860" y="84386"/>
                </a:lnTo>
                <a:lnTo>
                  <a:pt x="548611" y="76143"/>
                </a:lnTo>
                <a:lnTo>
                  <a:pt x="540624" y="68264"/>
                </a:lnTo>
                <a:lnTo>
                  <a:pt x="531973" y="60649"/>
                </a:lnTo>
                <a:lnTo>
                  <a:pt x="522787" y="53222"/>
                </a:lnTo>
                <a:lnTo>
                  <a:pt x="513200" y="45930"/>
                </a:lnTo>
                <a:lnTo>
                  <a:pt x="503320" y="38896"/>
                </a:lnTo>
                <a:lnTo>
                  <a:pt x="493236" y="32399"/>
                </a:lnTo>
                <a:lnTo>
                  <a:pt x="483005" y="26548"/>
                </a:lnTo>
                <a:lnTo>
                  <a:pt x="472508" y="21298"/>
                </a:lnTo>
                <a:lnTo>
                  <a:pt x="461469" y="16537"/>
                </a:lnTo>
                <a:lnTo>
                  <a:pt x="449778" y="12153"/>
                </a:lnTo>
                <a:lnTo>
                  <a:pt x="437485" y="8208"/>
                </a:lnTo>
                <a:lnTo>
                  <a:pt x="424702" y="4930"/>
                </a:lnTo>
                <a:lnTo>
                  <a:pt x="411545" y="2396"/>
                </a:lnTo>
                <a:lnTo>
                  <a:pt x="398117" y="693"/>
                </a:lnTo>
                <a:lnTo>
                  <a:pt x="384496" y="0"/>
                </a:lnTo>
                <a:lnTo>
                  <a:pt x="370746" y="313"/>
                </a:lnTo>
                <a:lnTo>
                  <a:pt x="357073" y="1490"/>
                </a:lnTo>
                <a:lnTo>
                  <a:pt x="343812" y="3342"/>
                </a:lnTo>
                <a:lnTo>
                  <a:pt x="331109" y="5701"/>
                </a:lnTo>
                <a:lnTo>
                  <a:pt x="318782" y="8589"/>
                </a:lnTo>
                <a:lnTo>
                  <a:pt x="306431" y="12205"/>
                </a:lnTo>
                <a:lnTo>
                  <a:pt x="293827" y="16600"/>
                </a:lnTo>
                <a:lnTo>
                  <a:pt x="281072" y="21687"/>
                </a:lnTo>
                <a:lnTo>
                  <a:pt x="268502" y="27327"/>
                </a:lnTo>
                <a:lnTo>
                  <a:pt x="256297" y="33380"/>
                </a:lnTo>
                <a:lnTo>
                  <a:pt x="244323" y="39733"/>
                </a:lnTo>
                <a:lnTo>
                  <a:pt x="232216" y="46297"/>
                </a:lnTo>
                <a:lnTo>
                  <a:pt x="219789" y="53003"/>
                </a:lnTo>
                <a:lnTo>
                  <a:pt x="207418" y="59693"/>
                </a:lnTo>
                <a:lnTo>
                  <a:pt x="194648" y="66881"/>
                </a:lnTo>
                <a:lnTo>
                  <a:pt x="179235" y="76315"/>
                </a:lnTo>
                <a:lnTo>
                  <a:pt x="157245" y="9097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3598431" y="2857609"/>
            <a:ext cx="678806" cy="568153"/>
          </a:xfrm>
          <a:custGeom>
            <a:avLst/>
            <a:gdLst/>
            <a:ahLst/>
            <a:cxnLst/>
            <a:rect l="0" t="0" r="0" b="0"/>
            <a:pathLst>
              <a:path w="678806" h="568153">
                <a:moveTo>
                  <a:pt x="118128" y="132484"/>
                </a:moveTo>
                <a:lnTo>
                  <a:pt x="109327" y="138351"/>
                </a:lnTo>
                <a:lnTo>
                  <a:pt x="100980" y="143916"/>
                </a:lnTo>
                <a:lnTo>
                  <a:pt x="92286" y="149715"/>
                </a:lnTo>
                <a:lnTo>
                  <a:pt x="83338" y="155796"/>
                </a:lnTo>
                <a:lnTo>
                  <a:pt x="74491" y="162126"/>
                </a:lnTo>
                <a:lnTo>
                  <a:pt x="65952" y="168658"/>
                </a:lnTo>
                <a:lnTo>
                  <a:pt x="57764" y="175507"/>
                </a:lnTo>
                <a:lnTo>
                  <a:pt x="49887" y="182938"/>
                </a:lnTo>
                <a:lnTo>
                  <a:pt x="42261" y="191053"/>
                </a:lnTo>
                <a:lnTo>
                  <a:pt x="34988" y="199961"/>
                </a:lnTo>
                <a:lnTo>
                  <a:pt x="28323" y="209851"/>
                </a:lnTo>
                <a:lnTo>
                  <a:pt x="22357" y="220725"/>
                </a:lnTo>
                <a:lnTo>
                  <a:pt x="17027" y="232282"/>
                </a:lnTo>
                <a:lnTo>
                  <a:pt x="12212" y="244031"/>
                </a:lnTo>
                <a:lnTo>
                  <a:pt x="7797" y="255672"/>
                </a:lnTo>
                <a:lnTo>
                  <a:pt x="4001" y="267097"/>
                </a:lnTo>
                <a:lnTo>
                  <a:pt x="1354" y="278301"/>
                </a:lnTo>
                <a:lnTo>
                  <a:pt x="58" y="289328"/>
                </a:lnTo>
                <a:lnTo>
                  <a:pt x="0" y="300548"/>
                </a:lnTo>
                <a:lnTo>
                  <a:pt x="950" y="312613"/>
                </a:lnTo>
                <a:lnTo>
                  <a:pt x="2663" y="325803"/>
                </a:lnTo>
                <a:lnTo>
                  <a:pt x="4930" y="339749"/>
                </a:lnTo>
                <a:lnTo>
                  <a:pt x="7589" y="353650"/>
                </a:lnTo>
                <a:lnTo>
                  <a:pt x="10525" y="367035"/>
                </a:lnTo>
                <a:lnTo>
                  <a:pt x="13817" y="379783"/>
                </a:lnTo>
                <a:lnTo>
                  <a:pt x="17712" y="391951"/>
                </a:lnTo>
                <a:lnTo>
                  <a:pt x="22298" y="403646"/>
                </a:lnTo>
                <a:lnTo>
                  <a:pt x="27515" y="414822"/>
                </a:lnTo>
                <a:lnTo>
                  <a:pt x="33241" y="425268"/>
                </a:lnTo>
                <a:lnTo>
                  <a:pt x="39359" y="434934"/>
                </a:lnTo>
                <a:lnTo>
                  <a:pt x="45924" y="444073"/>
                </a:lnTo>
                <a:lnTo>
                  <a:pt x="53162" y="453131"/>
                </a:lnTo>
                <a:lnTo>
                  <a:pt x="61139" y="462371"/>
                </a:lnTo>
                <a:lnTo>
                  <a:pt x="69614" y="471714"/>
                </a:lnTo>
                <a:lnTo>
                  <a:pt x="78149" y="480840"/>
                </a:lnTo>
                <a:lnTo>
                  <a:pt x="86486" y="489569"/>
                </a:lnTo>
                <a:lnTo>
                  <a:pt x="94711" y="497718"/>
                </a:lnTo>
                <a:lnTo>
                  <a:pt x="103146" y="505038"/>
                </a:lnTo>
                <a:lnTo>
                  <a:pt x="111970" y="511482"/>
                </a:lnTo>
                <a:lnTo>
                  <a:pt x="121202" y="517316"/>
                </a:lnTo>
                <a:lnTo>
                  <a:pt x="130785" y="523009"/>
                </a:lnTo>
                <a:lnTo>
                  <a:pt x="140643" y="528841"/>
                </a:lnTo>
                <a:lnTo>
                  <a:pt x="150705" y="534743"/>
                </a:lnTo>
                <a:lnTo>
                  <a:pt x="160913" y="540406"/>
                </a:lnTo>
                <a:lnTo>
                  <a:pt x="171232" y="545656"/>
                </a:lnTo>
                <a:lnTo>
                  <a:pt x="181958" y="550317"/>
                </a:lnTo>
                <a:lnTo>
                  <a:pt x="193683" y="554142"/>
                </a:lnTo>
                <a:lnTo>
                  <a:pt x="206642" y="557086"/>
                </a:lnTo>
                <a:lnTo>
                  <a:pt x="220430" y="559417"/>
                </a:lnTo>
                <a:lnTo>
                  <a:pt x="234225" y="561605"/>
                </a:lnTo>
                <a:lnTo>
                  <a:pt x="247538" y="563925"/>
                </a:lnTo>
                <a:lnTo>
                  <a:pt x="260239" y="566147"/>
                </a:lnTo>
                <a:lnTo>
                  <a:pt x="272374" y="567654"/>
                </a:lnTo>
                <a:lnTo>
                  <a:pt x="284057" y="568152"/>
                </a:lnTo>
                <a:lnTo>
                  <a:pt x="295565" y="567824"/>
                </a:lnTo>
                <a:lnTo>
                  <a:pt x="307298" y="567140"/>
                </a:lnTo>
                <a:lnTo>
                  <a:pt x="319455" y="566416"/>
                </a:lnTo>
                <a:lnTo>
                  <a:pt x="331895" y="565625"/>
                </a:lnTo>
                <a:lnTo>
                  <a:pt x="344246" y="564495"/>
                </a:lnTo>
                <a:lnTo>
                  <a:pt x="356300" y="562886"/>
                </a:lnTo>
                <a:lnTo>
                  <a:pt x="368173" y="560806"/>
                </a:lnTo>
                <a:lnTo>
                  <a:pt x="380210" y="558332"/>
                </a:lnTo>
                <a:lnTo>
                  <a:pt x="392600" y="555548"/>
                </a:lnTo>
                <a:lnTo>
                  <a:pt x="405211" y="552373"/>
                </a:lnTo>
                <a:lnTo>
                  <a:pt x="417683" y="548564"/>
                </a:lnTo>
                <a:lnTo>
                  <a:pt x="429820" y="544038"/>
                </a:lnTo>
                <a:lnTo>
                  <a:pt x="441751" y="538863"/>
                </a:lnTo>
                <a:lnTo>
                  <a:pt x="453829" y="533165"/>
                </a:lnTo>
                <a:lnTo>
                  <a:pt x="466250" y="527068"/>
                </a:lnTo>
                <a:lnTo>
                  <a:pt x="479051" y="520516"/>
                </a:lnTo>
                <a:lnTo>
                  <a:pt x="492183" y="513286"/>
                </a:lnTo>
                <a:lnTo>
                  <a:pt x="505573" y="505316"/>
                </a:lnTo>
                <a:lnTo>
                  <a:pt x="518989" y="496845"/>
                </a:lnTo>
                <a:lnTo>
                  <a:pt x="532070" y="488313"/>
                </a:lnTo>
                <a:lnTo>
                  <a:pt x="544644" y="479977"/>
                </a:lnTo>
                <a:lnTo>
                  <a:pt x="556713" y="471753"/>
                </a:lnTo>
                <a:lnTo>
                  <a:pt x="568358" y="463319"/>
                </a:lnTo>
                <a:lnTo>
                  <a:pt x="579675" y="454500"/>
                </a:lnTo>
                <a:lnTo>
                  <a:pt x="590752" y="445442"/>
                </a:lnTo>
                <a:lnTo>
                  <a:pt x="601656" y="436507"/>
                </a:lnTo>
                <a:lnTo>
                  <a:pt x="612431" y="427898"/>
                </a:lnTo>
                <a:lnTo>
                  <a:pt x="622787" y="419489"/>
                </a:lnTo>
                <a:lnTo>
                  <a:pt x="632136" y="410930"/>
                </a:lnTo>
                <a:lnTo>
                  <a:pt x="640237" y="402023"/>
                </a:lnTo>
                <a:lnTo>
                  <a:pt x="647167" y="392735"/>
                </a:lnTo>
                <a:lnTo>
                  <a:pt x="653138" y="383115"/>
                </a:lnTo>
                <a:lnTo>
                  <a:pt x="658378" y="373232"/>
                </a:lnTo>
                <a:lnTo>
                  <a:pt x="663085" y="363153"/>
                </a:lnTo>
                <a:lnTo>
                  <a:pt x="667415" y="352934"/>
                </a:lnTo>
                <a:lnTo>
                  <a:pt x="671473" y="342613"/>
                </a:lnTo>
                <a:lnTo>
                  <a:pt x="675014" y="332055"/>
                </a:lnTo>
                <a:lnTo>
                  <a:pt x="677481" y="320974"/>
                </a:lnTo>
                <a:lnTo>
                  <a:pt x="678660" y="309258"/>
                </a:lnTo>
                <a:lnTo>
                  <a:pt x="678805" y="296947"/>
                </a:lnTo>
                <a:lnTo>
                  <a:pt x="678446" y="284152"/>
                </a:lnTo>
                <a:lnTo>
                  <a:pt x="677944" y="270986"/>
                </a:lnTo>
                <a:lnTo>
                  <a:pt x="677303" y="257553"/>
                </a:lnTo>
                <a:lnTo>
                  <a:pt x="676275" y="243929"/>
                </a:lnTo>
                <a:lnTo>
                  <a:pt x="674734" y="230177"/>
                </a:lnTo>
                <a:lnTo>
                  <a:pt x="672700" y="216502"/>
                </a:lnTo>
                <a:lnTo>
                  <a:pt x="670256" y="203240"/>
                </a:lnTo>
                <a:lnTo>
                  <a:pt x="667493" y="190537"/>
                </a:lnTo>
                <a:lnTo>
                  <a:pt x="664332" y="178209"/>
                </a:lnTo>
                <a:lnTo>
                  <a:pt x="660532" y="165858"/>
                </a:lnTo>
                <a:lnTo>
                  <a:pt x="656012" y="153253"/>
                </a:lnTo>
                <a:lnTo>
                  <a:pt x="650841" y="140498"/>
                </a:lnTo>
                <a:lnTo>
                  <a:pt x="645146" y="127927"/>
                </a:lnTo>
                <a:lnTo>
                  <a:pt x="639055" y="115733"/>
                </a:lnTo>
                <a:lnTo>
                  <a:pt x="632677" y="104104"/>
                </a:lnTo>
                <a:lnTo>
                  <a:pt x="626097" y="93293"/>
                </a:lnTo>
                <a:lnTo>
                  <a:pt x="619371" y="83358"/>
                </a:lnTo>
                <a:lnTo>
                  <a:pt x="612380" y="74195"/>
                </a:lnTo>
                <a:lnTo>
                  <a:pt x="604849" y="65647"/>
                </a:lnTo>
                <a:lnTo>
                  <a:pt x="596662" y="57558"/>
                </a:lnTo>
                <a:lnTo>
                  <a:pt x="587706" y="49802"/>
                </a:lnTo>
                <a:lnTo>
                  <a:pt x="577783" y="42279"/>
                </a:lnTo>
                <a:lnTo>
                  <a:pt x="566877" y="34923"/>
                </a:lnTo>
                <a:lnTo>
                  <a:pt x="554960" y="27846"/>
                </a:lnTo>
                <a:lnTo>
                  <a:pt x="541904" y="21321"/>
                </a:lnTo>
                <a:lnTo>
                  <a:pt x="527749" y="15455"/>
                </a:lnTo>
                <a:lnTo>
                  <a:pt x="512669" y="10364"/>
                </a:lnTo>
                <a:lnTo>
                  <a:pt x="496869" y="6243"/>
                </a:lnTo>
                <a:lnTo>
                  <a:pt x="480545" y="3107"/>
                </a:lnTo>
                <a:lnTo>
                  <a:pt x="464179" y="984"/>
                </a:lnTo>
                <a:lnTo>
                  <a:pt x="448498" y="0"/>
                </a:lnTo>
                <a:lnTo>
                  <a:pt x="433829" y="115"/>
                </a:lnTo>
                <a:lnTo>
                  <a:pt x="419674" y="1157"/>
                </a:lnTo>
                <a:lnTo>
                  <a:pt x="404949" y="2919"/>
                </a:lnTo>
                <a:lnTo>
                  <a:pt x="389076" y="5218"/>
                </a:lnTo>
                <a:lnTo>
                  <a:pt x="372140" y="8064"/>
                </a:lnTo>
                <a:lnTo>
                  <a:pt x="354612" y="11652"/>
                </a:lnTo>
                <a:lnTo>
                  <a:pt x="336863" y="16029"/>
                </a:lnTo>
                <a:lnTo>
                  <a:pt x="319402" y="21104"/>
                </a:lnTo>
                <a:lnTo>
                  <a:pt x="302918" y="26735"/>
                </a:lnTo>
                <a:lnTo>
                  <a:pt x="287682" y="32788"/>
                </a:lnTo>
                <a:lnTo>
                  <a:pt x="273301" y="39310"/>
                </a:lnTo>
                <a:lnTo>
                  <a:pt x="258951" y="46520"/>
                </a:lnTo>
                <a:lnTo>
                  <a:pt x="244148" y="54477"/>
                </a:lnTo>
                <a:lnTo>
                  <a:pt x="229083" y="62939"/>
                </a:lnTo>
                <a:lnTo>
                  <a:pt x="214415" y="71465"/>
                </a:lnTo>
                <a:lnTo>
                  <a:pt x="200513" y="79797"/>
                </a:lnTo>
                <a:lnTo>
                  <a:pt x="187584" y="88018"/>
                </a:lnTo>
                <a:lnTo>
                  <a:pt x="175826" y="96450"/>
                </a:lnTo>
                <a:lnTo>
                  <a:pt x="165215" y="105268"/>
                </a:lnTo>
                <a:lnTo>
                  <a:pt x="155411" y="114325"/>
                </a:lnTo>
                <a:lnTo>
                  <a:pt x="145893" y="123259"/>
                </a:lnTo>
                <a:lnTo>
                  <a:pt x="136337" y="131868"/>
                </a:lnTo>
                <a:lnTo>
                  <a:pt x="126779" y="140277"/>
                </a:lnTo>
                <a:lnTo>
                  <a:pt x="117508" y="148836"/>
                </a:lnTo>
                <a:lnTo>
                  <a:pt x="108673" y="157743"/>
                </a:lnTo>
                <a:lnTo>
                  <a:pt x="100113" y="167030"/>
                </a:lnTo>
                <a:lnTo>
                  <a:pt x="91452" y="176651"/>
                </a:lnTo>
                <a:lnTo>
                  <a:pt x="82482" y="186534"/>
                </a:lnTo>
                <a:lnTo>
                  <a:pt x="73322" y="196613"/>
                </a:lnTo>
                <a:lnTo>
                  <a:pt x="64319" y="206831"/>
                </a:lnTo>
                <a:lnTo>
                  <a:pt x="55674" y="217144"/>
                </a:lnTo>
                <a:lnTo>
                  <a:pt x="47524" y="227451"/>
                </a:lnTo>
                <a:lnTo>
                  <a:pt x="39123" y="238816"/>
                </a:lnTo>
                <a:lnTo>
                  <a:pt x="28618" y="254474"/>
                </a:lnTo>
                <a:lnTo>
                  <a:pt x="12843" y="2798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2344405" y="2917942"/>
            <a:ext cx="589268" cy="489695"/>
          </a:xfrm>
          <a:custGeom>
            <a:avLst/>
            <a:gdLst/>
            <a:ahLst/>
            <a:cxnLst/>
            <a:rect l="0" t="0" r="0" b="0"/>
            <a:pathLst>
              <a:path w="589268" h="489695">
                <a:moveTo>
                  <a:pt x="119263" y="114265"/>
                </a:moveTo>
                <a:lnTo>
                  <a:pt x="113395" y="120132"/>
                </a:lnTo>
                <a:lnTo>
                  <a:pt x="107831" y="125697"/>
                </a:lnTo>
                <a:lnTo>
                  <a:pt x="102032" y="131500"/>
                </a:lnTo>
                <a:lnTo>
                  <a:pt x="95951" y="137754"/>
                </a:lnTo>
                <a:lnTo>
                  <a:pt x="89621" y="144732"/>
                </a:lnTo>
                <a:lnTo>
                  <a:pt x="83089" y="152514"/>
                </a:lnTo>
                <a:lnTo>
                  <a:pt x="76240" y="161015"/>
                </a:lnTo>
                <a:lnTo>
                  <a:pt x="68809" y="170094"/>
                </a:lnTo>
                <a:lnTo>
                  <a:pt x="60703" y="179608"/>
                </a:lnTo>
                <a:lnTo>
                  <a:pt x="52140" y="189435"/>
                </a:lnTo>
                <a:lnTo>
                  <a:pt x="43547" y="199485"/>
                </a:lnTo>
                <a:lnTo>
                  <a:pt x="35185" y="209693"/>
                </a:lnTo>
                <a:lnTo>
                  <a:pt x="27452" y="220175"/>
                </a:lnTo>
                <a:lnTo>
                  <a:pt x="20944" y="231204"/>
                </a:lnTo>
                <a:lnTo>
                  <a:pt x="15863" y="242882"/>
                </a:lnTo>
                <a:lnTo>
                  <a:pt x="11928" y="254996"/>
                </a:lnTo>
                <a:lnTo>
                  <a:pt x="8581" y="267129"/>
                </a:lnTo>
                <a:lnTo>
                  <a:pt x="5443" y="279030"/>
                </a:lnTo>
                <a:lnTo>
                  <a:pt x="2654" y="290632"/>
                </a:lnTo>
                <a:lnTo>
                  <a:pt x="758" y="301955"/>
                </a:lnTo>
                <a:lnTo>
                  <a:pt x="0" y="313057"/>
                </a:lnTo>
                <a:lnTo>
                  <a:pt x="322" y="324157"/>
                </a:lnTo>
                <a:lnTo>
                  <a:pt x="1533" y="335610"/>
                </a:lnTo>
                <a:lnTo>
                  <a:pt x="3430" y="347571"/>
                </a:lnTo>
                <a:lnTo>
                  <a:pt x="5991" y="359707"/>
                </a:lnTo>
                <a:lnTo>
                  <a:pt x="9381" y="371322"/>
                </a:lnTo>
                <a:lnTo>
                  <a:pt x="13622" y="382058"/>
                </a:lnTo>
                <a:lnTo>
                  <a:pt x="18604" y="391893"/>
                </a:lnTo>
                <a:lnTo>
                  <a:pt x="24172" y="400959"/>
                </a:lnTo>
                <a:lnTo>
                  <a:pt x="30186" y="409427"/>
                </a:lnTo>
                <a:lnTo>
                  <a:pt x="36853" y="417454"/>
                </a:lnTo>
                <a:lnTo>
                  <a:pt x="44692" y="425165"/>
                </a:lnTo>
                <a:lnTo>
                  <a:pt x="53889" y="432652"/>
                </a:lnTo>
                <a:lnTo>
                  <a:pt x="64168" y="439818"/>
                </a:lnTo>
                <a:lnTo>
                  <a:pt x="74985" y="446404"/>
                </a:lnTo>
                <a:lnTo>
                  <a:pt x="85969" y="452315"/>
                </a:lnTo>
                <a:lnTo>
                  <a:pt x="97106" y="457605"/>
                </a:lnTo>
                <a:lnTo>
                  <a:pt x="108641" y="462393"/>
                </a:lnTo>
                <a:lnTo>
                  <a:pt x="120696" y="466799"/>
                </a:lnTo>
                <a:lnTo>
                  <a:pt x="133249" y="470929"/>
                </a:lnTo>
                <a:lnTo>
                  <a:pt x="146215" y="474862"/>
                </a:lnTo>
                <a:lnTo>
                  <a:pt x="159498" y="478655"/>
                </a:lnTo>
                <a:lnTo>
                  <a:pt x="173012" y="482187"/>
                </a:lnTo>
                <a:lnTo>
                  <a:pt x="186691" y="485180"/>
                </a:lnTo>
                <a:lnTo>
                  <a:pt x="200489" y="487519"/>
                </a:lnTo>
                <a:lnTo>
                  <a:pt x="214534" y="489090"/>
                </a:lnTo>
                <a:lnTo>
                  <a:pt x="229109" y="489694"/>
                </a:lnTo>
                <a:lnTo>
                  <a:pt x="244317" y="489320"/>
                </a:lnTo>
                <a:lnTo>
                  <a:pt x="259784" y="488104"/>
                </a:lnTo>
                <a:lnTo>
                  <a:pt x="274789" y="486225"/>
                </a:lnTo>
                <a:lnTo>
                  <a:pt x="288959" y="483852"/>
                </a:lnTo>
                <a:lnTo>
                  <a:pt x="302421" y="481125"/>
                </a:lnTo>
                <a:lnTo>
                  <a:pt x="315609" y="478149"/>
                </a:lnTo>
                <a:lnTo>
                  <a:pt x="328811" y="475002"/>
                </a:lnTo>
                <a:lnTo>
                  <a:pt x="341984" y="471737"/>
                </a:lnTo>
                <a:lnTo>
                  <a:pt x="354842" y="468392"/>
                </a:lnTo>
                <a:lnTo>
                  <a:pt x="367238" y="464988"/>
                </a:lnTo>
                <a:lnTo>
                  <a:pt x="379174" y="461379"/>
                </a:lnTo>
                <a:lnTo>
                  <a:pt x="390723" y="457271"/>
                </a:lnTo>
                <a:lnTo>
                  <a:pt x="401972" y="452541"/>
                </a:lnTo>
                <a:lnTo>
                  <a:pt x="413001" y="447228"/>
                </a:lnTo>
                <a:lnTo>
                  <a:pt x="423873" y="441437"/>
                </a:lnTo>
                <a:lnTo>
                  <a:pt x="434636" y="435281"/>
                </a:lnTo>
                <a:lnTo>
                  <a:pt x="445322" y="428859"/>
                </a:lnTo>
                <a:lnTo>
                  <a:pt x="455958" y="422250"/>
                </a:lnTo>
                <a:lnTo>
                  <a:pt x="466553" y="415505"/>
                </a:lnTo>
                <a:lnTo>
                  <a:pt x="476957" y="408502"/>
                </a:lnTo>
                <a:lnTo>
                  <a:pt x="486870" y="400961"/>
                </a:lnTo>
                <a:lnTo>
                  <a:pt x="496167" y="392774"/>
                </a:lnTo>
                <a:lnTo>
                  <a:pt x="504884" y="383987"/>
                </a:lnTo>
                <a:lnTo>
                  <a:pt x="513126" y="374709"/>
                </a:lnTo>
                <a:lnTo>
                  <a:pt x="521005" y="365059"/>
                </a:lnTo>
                <a:lnTo>
                  <a:pt x="528619" y="355139"/>
                </a:lnTo>
                <a:lnTo>
                  <a:pt x="536046" y="345027"/>
                </a:lnTo>
                <a:lnTo>
                  <a:pt x="543338" y="334782"/>
                </a:lnTo>
                <a:lnTo>
                  <a:pt x="550371" y="324445"/>
                </a:lnTo>
                <a:lnTo>
                  <a:pt x="556868" y="314045"/>
                </a:lnTo>
                <a:lnTo>
                  <a:pt x="562719" y="303594"/>
                </a:lnTo>
                <a:lnTo>
                  <a:pt x="567969" y="292778"/>
                </a:lnTo>
                <a:lnTo>
                  <a:pt x="572730" y="280991"/>
                </a:lnTo>
                <a:lnTo>
                  <a:pt x="577114" y="267987"/>
                </a:lnTo>
                <a:lnTo>
                  <a:pt x="581059" y="253997"/>
                </a:lnTo>
                <a:lnTo>
                  <a:pt x="584336" y="239536"/>
                </a:lnTo>
                <a:lnTo>
                  <a:pt x="586871" y="224956"/>
                </a:lnTo>
                <a:lnTo>
                  <a:pt x="588573" y="210422"/>
                </a:lnTo>
                <a:lnTo>
                  <a:pt x="589267" y="195984"/>
                </a:lnTo>
                <a:lnTo>
                  <a:pt x="588954" y="181650"/>
                </a:lnTo>
                <a:lnTo>
                  <a:pt x="587777" y="167568"/>
                </a:lnTo>
                <a:lnTo>
                  <a:pt x="585925" y="154025"/>
                </a:lnTo>
                <a:lnTo>
                  <a:pt x="583565" y="141135"/>
                </a:lnTo>
                <a:lnTo>
                  <a:pt x="580678" y="128849"/>
                </a:lnTo>
                <a:lnTo>
                  <a:pt x="577062" y="117058"/>
                </a:lnTo>
                <a:lnTo>
                  <a:pt x="572667" y="105647"/>
                </a:lnTo>
                <a:lnTo>
                  <a:pt x="567580" y="94678"/>
                </a:lnTo>
                <a:lnTo>
                  <a:pt x="561940" y="84378"/>
                </a:lnTo>
                <a:lnTo>
                  <a:pt x="555882" y="74817"/>
                </a:lnTo>
                <a:lnTo>
                  <a:pt x="549356" y="65921"/>
                </a:lnTo>
                <a:lnTo>
                  <a:pt x="542144" y="57559"/>
                </a:lnTo>
                <a:lnTo>
                  <a:pt x="534181" y="49604"/>
                </a:lnTo>
                <a:lnTo>
                  <a:pt x="525545" y="42108"/>
                </a:lnTo>
                <a:lnTo>
                  <a:pt x="516370" y="35293"/>
                </a:lnTo>
                <a:lnTo>
                  <a:pt x="506789" y="29226"/>
                </a:lnTo>
                <a:lnTo>
                  <a:pt x="496915" y="23828"/>
                </a:lnTo>
                <a:lnTo>
                  <a:pt x="486834" y="18969"/>
                </a:lnTo>
                <a:lnTo>
                  <a:pt x="476604" y="14518"/>
                </a:lnTo>
                <a:lnTo>
                  <a:pt x="466108" y="10529"/>
                </a:lnTo>
                <a:lnTo>
                  <a:pt x="455069" y="7221"/>
                </a:lnTo>
                <a:lnTo>
                  <a:pt x="443375" y="4662"/>
                </a:lnTo>
                <a:lnTo>
                  <a:pt x="430911" y="2773"/>
                </a:lnTo>
                <a:lnTo>
                  <a:pt x="417479" y="1422"/>
                </a:lnTo>
                <a:lnTo>
                  <a:pt x="403079" y="481"/>
                </a:lnTo>
                <a:lnTo>
                  <a:pt x="388171" y="0"/>
                </a:lnTo>
                <a:lnTo>
                  <a:pt x="373550" y="202"/>
                </a:lnTo>
                <a:lnTo>
                  <a:pt x="359637" y="1148"/>
                </a:lnTo>
                <a:lnTo>
                  <a:pt x="346177" y="2596"/>
                </a:lnTo>
                <a:lnTo>
                  <a:pt x="332461" y="4106"/>
                </a:lnTo>
                <a:lnTo>
                  <a:pt x="318090" y="5421"/>
                </a:lnTo>
                <a:lnTo>
                  <a:pt x="303318" y="6625"/>
                </a:lnTo>
                <a:lnTo>
                  <a:pt x="288848" y="8040"/>
                </a:lnTo>
                <a:lnTo>
                  <a:pt x="275069" y="9843"/>
                </a:lnTo>
                <a:lnTo>
                  <a:pt x="261883" y="12055"/>
                </a:lnTo>
                <a:lnTo>
                  <a:pt x="248889" y="14619"/>
                </a:lnTo>
                <a:lnTo>
                  <a:pt x="235820" y="17462"/>
                </a:lnTo>
                <a:lnTo>
                  <a:pt x="222738" y="20677"/>
                </a:lnTo>
                <a:lnTo>
                  <a:pt x="209941" y="24514"/>
                </a:lnTo>
                <a:lnTo>
                  <a:pt x="197587" y="29058"/>
                </a:lnTo>
                <a:lnTo>
                  <a:pt x="185679" y="34245"/>
                </a:lnTo>
                <a:lnTo>
                  <a:pt x="174149" y="39951"/>
                </a:lnTo>
                <a:lnTo>
                  <a:pt x="162908" y="46054"/>
                </a:lnTo>
                <a:lnTo>
                  <a:pt x="151714" y="52609"/>
                </a:lnTo>
                <a:lnTo>
                  <a:pt x="140199" y="59841"/>
                </a:lnTo>
                <a:lnTo>
                  <a:pt x="128192" y="67813"/>
                </a:lnTo>
                <a:lnTo>
                  <a:pt x="115855" y="76285"/>
                </a:lnTo>
                <a:lnTo>
                  <a:pt x="103573" y="84818"/>
                </a:lnTo>
                <a:lnTo>
                  <a:pt x="91576" y="93145"/>
                </a:lnTo>
                <a:lnTo>
                  <a:pt x="79983" y="101079"/>
                </a:lnTo>
                <a:lnTo>
                  <a:pt x="67540" y="109311"/>
                </a:lnTo>
                <a:lnTo>
                  <a:pt x="50922" y="119678"/>
                </a:lnTo>
                <a:lnTo>
                  <a:pt x="24506" y="13532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4667896" y="3088391"/>
            <a:ext cx="543143" cy="561453"/>
          </a:xfrm>
          <a:custGeom>
            <a:avLst/>
            <a:gdLst/>
            <a:ahLst/>
            <a:cxnLst/>
            <a:rect l="0" t="0" r="0" b="0"/>
            <a:pathLst>
              <a:path w="543143" h="561453">
                <a:moveTo>
                  <a:pt x="154156" y="28044"/>
                </a:moveTo>
                <a:lnTo>
                  <a:pt x="145421" y="31045"/>
                </a:lnTo>
                <a:lnTo>
                  <a:pt x="137715" y="34467"/>
                </a:lnTo>
                <a:lnTo>
                  <a:pt x="130313" y="38663"/>
                </a:lnTo>
                <a:lnTo>
                  <a:pt x="123051" y="43563"/>
                </a:lnTo>
                <a:lnTo>
                  <a:pt x="115873" y="49045"/>
                </a:lnTo>
                <a:lnTo>
                  <a:pt x="108748" y="54975"/>
                </a:lnTo>
                <a:lnTo>
                  <a:pt x="101657" y="61237"/>
                </a:lnTo>
                <a:lnTo>
                  <a:pt x="94590" y="67735"/>
                </a:lnTo>
                <a:lnTo>
                  <a:pt x="87540" y="74404"/>
                </a:lnTo>
                <a:lnTo>
                  <a:pt x="80499" y="81356"/>
                </a:lnTo>
                <a:lnTo>
                  <a:pt x="73465" y="88861"/>
                </a:lnTo>
                <a:lnTo>
                  <a:pt x="66437" y="97029"/>
                </a:lnTo>
                <a:lnTo>
                  <a:pt x="59412" y="105973"/>
                </a:lnTo>
                <a:lnTo>
                  <a:pt x="52389" y="115888"/>
                </a:lnTo>
                <a:lnTo>
                  <a:pt x="45371" y="126779"/>
                </a:lnTo>
                <a:lnTo>
                  <a:pt x="38523" y="138347"/>
                </a:lnTo>
                <a:lnTo>
                  <a:pt x="32151" y="150104"/>
                </a:lnTo>
                <a:lnTo>
                  <a:pt x="26385" y="161755"/>
                </a:lnTo>
                <a:lnTo>
                  <a:pt x="21191" y="173356"/>
                </a:lnTo>
                <a:lnTo>
                  <a:pt x="16468" y="185211"/>
                </a:lnTo>
                <a:lnTo>
                  <a:pt x="12109" y="197483"/>
                </a:lnTo>
                <a:lnTo>
                  <a:pt x="8182" y="210184"/>
                </a:lnTo>
                <a:lnTo>
                  <a:pt x="4915" y="223249"/>
                </a:lnTo>
                <a:lnTo>
                  <a:pt x="2388" y="236594"/>
                </a:lnTo>
                <a:lnTo>
                  <a:pt x="691" y="249980"/>
                </a:lnTo>
                <a:lnTo>
                  <a:pt x="0" y="263041"/>
                </a:lnTo>
                <a:lnTo>
                  <a:pt x="316" y="275602"/>
                </a:lnTo>
                <a:lnTo>
                  <a:pt x="1494" y="287662"/>
                </a:lnTo>
                <a:lnTo>
                  <a:pt x="3347" y="299301"/>
                </a:lnTo>
                <a:lnTo>
                  <a:pt x="5702" y="310615"/>
                </a:lnTo>
                <a:lnTo>
                  <a:pt x="8418" y="321688"/>
                </a:lnTo>
                <a:lnTo>
                  <a:pt x="11386" y="332591"/>
                </a:lnTo>
                <a:lnTo>
                  <a:pt x="14527" y="343374"/>
                </a:lnTo>
                <a:lnTo>
                  <a:pt x="17790" y="354075"/>
                </a:lnTo>
                <a:lnTo>
                  <a:pt x="21132" y="364719"/>
                </a:lnTo>
                <a:lnTo>
                  <a:pt x="24530" y="375327"/>
                </a:lnTo>
                <a:lnTo>
                  <a:pt x="27965" y="385907"/>
                </a:lnTo>
                <a:lnTo>
                  <a:pt x="31424" y="396471"/>
                </a:lnTo>
                <a:lnTo>
                  <a:pt x="34905" y="407018"/>
                </a:lnTo>
                <a:lnTo>
                  <a:pt x="38565" y="417389"/>
                </a:lnTo>
                <a:lnTo>
                  <a:pt x="42707" y="427280"/>
                </a:lnTo>
                <a:lnTo>
                  <a:pt x="47461" y="436567"/>
                </a:lnTo>
                <a:lnTo>
                  <a:pt x="52789" y="445447"/>
                </a:lnTo>
                <a:lnTo>
                  <a:pt x="58590" y="454331"/>
                </a:lnTo>
                <a:lnTo>
                  <a:pt x="64752" y="463454"/>
                </a:lnTo>
                <a:lnTo>
                  <a:pt x="71178" y="472719"/>
                </a:lnTo>
                <a:lnTo>
                  <a:pt x="77791" y="481792"/>
                </a:lnTo>
                <a:lnTo>
                  <a:pt x="84538" y="490485"/>
                </a:lnTo>
                <a:lnTo>
                  <a:pt x="91543" y="498610"/>
                </a:lnTo>
                <a:lnTo>
                  <a:pt x="99084" y="505915"/>
                </a:lnTo>
                <a:lnTo>
                  <a:pt x="107277" y="512343"/>
                </a:lnTo>
                <a:lnTo>
                  <a:pt x="116237" y="517998"/>
                </a:lnTo>
                <a:lnTo>
                  <a:pt x="126164" y="523038"/>
                </a:lnTo>
                <a:lnTo>
                  <a:pt x="137062" y="527618"/>
                </a:lnTo>
                <a:lnTo>
                  <a:pt x="148635" y="531865"/>
                </a:lnTo>
                <a:lnTo>
                  <a:pt x="160395" y="535878"/>
                </a:lnTo>
                <a:lnTo>
                  <a:pt x="172044" y="539730"/>
                </a:lnTo>
                <a:lnTo>
                  <a:pt x="183473" y="543470"/>
                </a:lnTo>
                <a:lnTo>
                  <a:pt x="194681" y="547135"/>
                </a:lnTo>
                <a:lnTo>
                  <a:pt x="205706" y="550744"/>
                </a:lnTo>
                <a:lnTo>
                  <a:pt x="216754" y="554151"/>
                </a:lnTo>
                <a:lnTo>
                  <a:pt x="228172" y="557058"/>
                </a:lnTo>
                <a:lnTo>
                  <a:pt x="240115" y="559342"/>
                </a:lnTo>
                <a:lnTo>
                  <a:pt x="252408" y="560874"/>
                </a:lnTo>
                <a:lnTo>
                  <a:pt x="264661" y="561452"/>
                </a:lnTo>
                <a:lnTo>
                  <a:pt x="276643" y="561061"/>
                </a:lnTo>
                <a:lnTo>
                  <a:pt x="288298" y="559833"/>
                </a:lnTo>
                <a:lnTo>
                  <a:pt x="299658" y="557946"/>
                </a:lnTo>
                <a:lnTo>
                  <a:pt x="310780" y="555568"/>
                </a:lnTo>
                <a:lnTo>
                  <a:pt x="321724" y="552838"/>
                </a:lnTo>
                <a:lnTo>
                  <a:pt x="332539" y="549860"/>
                </a:lnTo>
                <a:lnTo>
                  <a:pt x="343263" y="546706"/>
                </a:lnTo>
                <a:lnTo>
                  <a:pt x="353924" y="543267"/>
                </a:lnTo>
                <a:lnTo>
                  <a:pt x="364543" y="539274"/>
                </a:lnTo>
                <a:lnTo>
                  <a:pt x="375132" y="534625"/>
                </a:lnTo>
                <a:lnTo>
                  <a:pt x="385700" y="529537"/>
                </a:lnTo>
                <a:lnTo>
                  <a:pt x="396256" y="524429"/>
                </a:lnTo>
                <a:lnTo>
                  <a:pt x="406798" y="519540"/>
                </a:lnTo>
                <a:lnTo>
                  <a:pt x="417167" y="514613"/>
                </a:lnTo>
                <a:lnTo>
                  <a:pt x="427055" y="509014"/>
                </a:lnTo>
                <a:lnTo>
                  <a:pt x="436336" y="502434"/>
                </a:lnTo>
                <a:lnTo>
                  <a:pt x="445042" y="495048"/>
                </a:lnTo>
                <a:lnTo>
                  <a:pt x="453277" y="487319"/>
                </a:lnTo>
                <a:lnTo>
                  <a:pt x="461150" y="479562"/>
                </a:lnTo>
                <a:lnTo>
                  <a:pt x="468761" y="471914"/>
                </a:lnTo>
                <a:lnTo>
                  <a:pt x="476186" y="464406"/>
                </a:lnTo>
                <a:lnTo>
                  <a:pt x="483476" y="457021"/>
                </a:lnTo>
                <a:lnTo>
                  <a:pt x="490509" y="449572"/>
                </a:lnTo>
                <a:lnTo>
                  <a:pt x="497006" y="441724"/>
                </a:lnTo>
                <a:lnTo>
                  <a:pt x="502856" y="433327"/>
                </a:lnTo>
                <a:lnTo>
                  <a:pt x="508106" y="424398"/>
                </a:lnTo>
                <a:lnTo>
                  <a:pt x="512866" y="415025"/>
                </a:lnTo>
                <a:lnTo>
                  <a:pt x="517254" y="405311"/>
                </a:lnTo>
                <a:lnTo>
                  <a:pt x="521372" y="395347"/>
                </a:lnTo>
                <a:lnTo>
                  <a:pt x="525298" y="385207"/>
                </a:lnTo>
                <a:lnTo>
                  <a:pt x="529086" y="374937"/>
                </a:lnTo>
                <a:lnTo>
                  <a:pt x="532614" y="364414"/>
                </a:lnTo>
                <a:lnTo>
                  <a:pt x="535604" y="353357"/>
                </a:lnTo>
                <a:lnTo>
                  <a:pt x="537947" y="341656"/>
                </a:lnTo>
                <a:lnTo>
                  <a:pt x="539688" y="329356"/>
                </a:lnTo>
                <a:lnTo>
                  <a:pt x="540940" y="316568"/>
                </a:lnTo>
                <a:lnTo>
                  <a:pt x="541820" y="303408"/>
                </a:lnTo>
                <a:lnTo>
                  <a:pt x="542428" y="289977"/>
                </a:lnTo>
                <a:lnTo>
                  <a:pt x="542845" y="276355"/>
                </a:lnTo>
                <a:lnTo>
                  <a:pt x="543123" y="262604"/>
                </a:lnTo>
                <a:lnTo>
                  <a:pt x="543142" y="248930"/>
                </a:lnTo>
                <a:lnTo>
                  <a:pt x="542623" y="235669"/>
                </a:lnTo>
                <a:lnTo>
                  <a:pt x="541456" y="222966"/>
                </a:lnTo>
                <a:lnTo>
                  <a:pt x="539688" y="210639"/>
                </a:lnTo>
                <a:lnTo>
                  <a:pt x="537431" y="198288"/>
                </a:lnTo>
                <a:lnTo>
                  <a:pt x="534797" y="185688"/>
                </a:lnTo>
                <a:lnTo>
                  <a:pt x="531722" y="173106"/>
                </a:lnTo>
                <a:lnTo>
                  <a:pt x="527981" y="161183"/>
                </a:lnTo>
                <a:lnTo>
                  <a:pt x="523501" y="150233"/>
                </a:lnTo>
                <a:lnTo>
                  <a:pt x="518358" y="140083"/>
                </a:lnTo>
                <a:lnTo>
                  <a:pt x="512681" y="130273"/>
                </a:lnTo>
                <a:lnTo>
                  <a:pt x="506602" y="120492"/>
                </a:lnTo>
                <a:lnTo>
                  <a:pt x="500233" y="110769"/>
                </a:lnTo>
                <a:lnTo>
                  <a:pt x="493657" y="101380"/>
                </a:lnTo>
                <a:lnTo>
                  <a:pt x="486939" y="92468"/>
                </a:lnTo>
                <a:lnTo>
                  <a:pt x="480124" y="84023"/>
                </a:lnTo>
                <a:lnTo>
                  <a:pt x="473241" y="75972"/>
                </a:lnTo>
                <a:lnTo>
                  <a:pt x="466310" y="68229"/>
                </a:lnTo>
                <a:lnTo>
                  <a:pt x="459180" y="60877"/>
                </a:lnTo>
                <a:lnTo>
                  <a:pt x="451554" y="54159"/>
                </a:lnTo>
                <a:lnTo>
                  <a:pt x="443309" y="48157"/>
                </a:lnTo>
                <a:lnTo>
                  <a:pt x="434484" y="42804"/>
                </a:lnTo>
                <a:lnTo>
                  <a:pt x="425181" y="37973"/>
                </a:lnTo>
                <a:lnTo>
                  <a:pt x="415509" y="33538"/>
                </a:lnTo>
                <a:lnTo>
                  <a:pt x="405404" y="29389"/>
                </a:lnTo>
                <a:lnTo>
                  <a:pt x="394636" y="25441"/>
                </a:lnTo>
                <a:lnTo>
                  <a:pt x="383137" y="21635"/>
                </a:lnTo>
                <a:lnTo>
                  <a:pt x="371143" y="17925"/>
                </a:lnTo>
                <a:lnTo>
                  <a:pt x="359093" y="14280"/>
                </a:lnTo>
                <a:lnTo>
                  <a:pt x="347243" y="10684"/>
                </a:lnTo>
                <a:lnTo>
                  <a:pt x="335505" y="7287"/>
                </a:lnTo>
                <a:lnTo>
                  <a:pt x="323559" y="4385"/>
                </a:lnTo>
                <a:lnTo>
                  <a:pt x="311229" y="2106"/>
                </a:lnTo>
                <a:lnTo>
                  <a:pt x="298660" y="577"/>
                </a:lnTo>
                <a:lnTo>
                  <a:pt x="286215" y="0"/>
                </a:lnTo>
                <a:lnTo>
                  <a:pt x="274096" y="391"/>
                </a:lnTo>
                <a:lnTo>
                  <a:pt x="262177" y="1620"/>
                </a:lnTo>
                <a:lnTo>
                  <a:pt x="250108" y="3509"/>
                </a:lnTo>
                <a:lnTo>
                  <a:pt x="237691" y="5891"/>
                </a:lnTo>
                <a:lnTo>
                  <a:pt x="224894" y="8794"/>
                </a:lnTo>
                <a:lnTo>
                  <a:pt x="211764" y="12421"/>
                </a:lnTo>
                <a:lnTo>
                  <a:pt x="198371" y="16823"/>
                </a:lnTo>
                <a:lnTo>
                  <a:pt x="184783" y="21915"/>
                </a:lnTo>
                <a:lnTo>
                  <a:pt x="171055" y="27557"/>
                </a:lnTo>
                <a:lnTo>
                  <a:pt x="157228" y="33617"/>
                </a:lnTo>
                <a:lnTo>
                  <a:pt x="143333" y="40145"/>
                </a:lnTo>
                <a:lnTo>
                  <a:pt x="129392" y="47357"/>
                </a:lnTo>
                <a:lnTo>
                  <a:pt x="115429" y="55317"/>
                </a:lnTo>
                <a:lnTo>
                  <a:pt x="101780" y="63781"/>
                </a:lnTo>
                <a:lnTo>
                  <a:pt x="89068" y="72308"/>
                </a:lnTo>
                <a:lnTo>
                  <a:pt x="77565" y="80627"/>
                </a:lnTo>
                <a:lnTo>
                  <a:pt x="67505" y="88356"/>
                </a:lnTo>
                <a:lnTo>
                  <a:pt x="58269" y="95685"/>
                </a:lnTo>
                <a:lnTo>
                  <a:pt x="49049" y="103252"/>
                </a:lnTo>
                <a:lnTo>
                  <a:pt x="38342" y="11227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5411647" y="1316062"/>
            <a:ext cx="1947773" cy="31586"/>
          </a:xfrm>
          <a:custGeom>
            <a:avLst/>
            <a:gdLst/>
            <a:ahLst/>
            <a:cxnLst/>
            <a:rect l="0" t="0" r="0" b="0"/>
            <a:pathLst>
              <a:path w="1947773" h="31586">
                <a:moveTo>
                  <a:pt x="1947772" y="10528"/>
                </a:moveTo>
                <a:lnTo>
                  <a:pt x="1938903" y="7661"/>
                </a:lnTo>
                <a:lnTo>
                  <a:pt x="1929917" y="5519"/>
                </a:lnTo>
                <a:lnTo>
                  <a:pt x="1919927" y="3921"/>
                </a:lnTo>
                <a:lnTo>
                  <a:pt x="1909118" y="2913"/>
                </a:lnTo>
                <a:lnTo>
                  <a:pt x="1897954" y="2713"/>
                </a:lnTo>
                <a:lnTo>
                  <a:pt x="1886750" y="3360"/>
                </a:lnTo>
                <a:lnTo>
                  <a:pt x="1875637" y="4425"/>
                </a:lnTo>
                <a:lnTo>
                  <a:pt x="1864653" y="5141"/>
                </a:lnTo>
                <a:lnTo>
                  <a:pt x="1853783" y="5101"/>
                </a:lnTo>
                <a:lnTo>
                  <a:pt x="1842841" y="4411"/>
                </a:lnTo>
                <a:lnTo>
                  <a:pt x="1831496" y="3482"/>
                </a:lnTo>
                <a:lnTo>
                  <a:pt x="1819601" y="2603"/>
                </a:lnTo>
                <a:lnTo>
                  <a:pt x="1807341" y="2048"/>
                </a:lnTo>
                <a:lnTo>
                  <a:pt x="1795109" y="2142"/>
                </a:lnTo>
                <a:lnTo>
                  <a:pt x="1783142" y="2981"/>
                </a:lnTo>
                <a:lnTo>
                  <a:pt x="1771495" y="4174"/>
                </a:lnTo>
                <a:lnTo>
                  <a:pt x="1760143" y="4974"/>
                </a:lnTo>
                <a:lnTo>
                  <a:pt x="1749015" y="4990"/>
                </a:lnTo>
                <a:lnTo>
                  <a:pt x="1737729" y="4337"/>
                </a:lnTo>
                <a:lnTo>
                  <a:pt x="1725619" y="3433"/>
                </a:lnTo>
                <a:lnTo>
                  <a:pt x="1712391" y="2570"/>
                </a:lnTo>
                <a:lnTo>
                  <a:pt x="1698079" y="2026"/>
                </a:lnTo>
                <a:lnTo>
                  <a:pt x="1682869" y="2127"/>
                </a:lnTo>
                <a:lnTo>
                  <a:pt x="1666973" y="2971"/>
                </a:lnTo>
                <a:lnTo>
                  <a:pt x="1650740" y="4167"/>
                </a:lnTo>
                <a:lnTo>
                  <a:pt x="1634624" y="4969"/>
                </a:lnTo>
                <a:lnTo>
                  <a:pt x="1618857" y="4992"/>
                </a:lnTo>
                <a:lnTo>
                  <a:pt x="1603323" y="4512"/>
                </a:lnTo>
                <a:lnTo>
                  <a:pt x="1587666" y="4257"/>
                </a:lnTo>
                <a:lnTo>
                  <a:pt x="1571689" y="4639"/>
                </a:lnTo>
                <a:lnTo>
                  <a:pt x="1555516" y="5575"/>
                </a:lnTo>
                <a:lnTo>
                  <a:pt x="1539499" y="6676"/>
                </a:lnTo>
                <a:lnTo>
                  <a:pt x="1523826" y="7675"/>
                </a:lnTo>
                <a:lnTo>
                  <a:pt x="1508370" y="8311"/>
                </a:lnTo>
                <a:lnTo>
                  <a:pt x="1492772" y="8273"/>
                </a:lnTo>
                <a:lnTo>
                  <a:pt x="1476838" y="7471"/>
                </a:lnTo>
                <a:lnTo>
                  <a:pt x="1460696" y="6303"/>
                </a:lnTo>
                <a:lnTo>
                  <a:pt x="1444698" y="5520"/>
                </a:lnTo>
                <a:lnTo>
                  <a:pt x="1429046" y="5515"/>
                </a:lnTo>
                <a:lnTo>
                  <a:pt x="1413772" y="6176"/>
                </a:lnTo>
                <a:lnTo>
                  <a:pt x="1398828" y="7085"/>
                </a:lnTo>
                <a:lnTo>
                  <a:pt x="1384147" y="7955"/>
                </a:lnTo>
                <a:lnTo>
                  <a:pt x="1369661" y="8674"/>
                </a:lnTo>
                <a:lnTo>
                  <a:pt x="1355314" y="9224"/>
                </a:lnTo>
                <a:lnTo>
                  <a:pt x="1341064" y="9625"/>
                </a:lnTo>
                <a:lnTo>
                  <a:pt x="1326884" y="9909"/>
                </a:lnTo>
                <a:lnTo>
                  <a:pt x="1312750" y="10107"/>
                </a:lnTo>
                <a:lnTo>
                  <a:pt x="1298646" y="10243"/>
                </a:lnTo>
                <a:lnTo>
                  <a:pt x="1284565" y="10336"/>
                </a:lnTo>
                <a:lnTo>
                  <a:pt x="1270497" y="10399"/>
                </a:lnTo>
                <a:lnTo>
                  <a:pt x="1256440" y="10442"/>
                </a:lnTo>
                <a:lnTo>
                  <a:pt x="1242389" y="10470"/>
                </a:lnTo>
                <a:lnTo>
                  <a:pt x="1228342" y="10489"/>
                </a:lnTo>
                <a:lnTo>
                  <a:pt x="1214298" y="10498"/>
                </a:lnTo>
                <a:lnTo>
                  <a:pt x="1200257" y="10334"/>
                </a:lnTo>
                <a:lnTo>
                  <a:pt x="1186216" y="9691"/>
                </a:lnTo>
                <a:lnTo>
                  <a:pt x="1172176" y="8451"/>
                </a:lnTo>
                <a:lnTo>
                  <a:pt x="1158137" y="6973"/>
                </a:lnTo>
                <a:lnTo>
                  <a:pt x="1144099" y="5975"/>
                </a:lnTo>
                <a:lnTo>
                  <a:pt x="1130061" y="5822"/>
                </a:lnTo>
                <a:lnTo>
                  <a:pt x="1116022" y="6383"/>
                </a:lnTo>
                <a:lnTo>
                  <a:pt x="1101984" y="7224"/>
                </a:lnTo>
                <a:lnTo>
                  <a:pt x="1087945" y="8049"/>
                </a:lnTo>
                <a:lnTo>
                  <a:pt x="1073908" y="8737"/>
                </a:lnTo>
                <a:lnTo>
                  <a:pt x="1059870" y="9265"/>
                </a:lnTo>
                <a:lnTo>
                  <a:pt x="1045831" y="9652"/>
                </a:lnTo>
                <a:lnTo>
                  <a:pt x="1031793" y="9928"/>
                </a:lnTo>
                <a:lnTo>
                  <a:pt x="1017755" y="10120"/>
                </a:lnTo>
                <a:lnTo>
                  <a:pt x="1003717" y="10252"/>
                </a:lnTo>
                <a:lnTo>
                  <a:pt x="989678" y="10342"/>
                </a:lnTo>
                <a:lnTo>
                  <a:pt x="975641" y="10403"/>
                </a:lnTo>
                <a:lnTo>
                  <a:pt x="961603" y="10444"/>
                </a:lnTo>
                <a:lnTo>
                  <a:pt x="947565" y="10472"/>
                </a:lnTo>
                <a:lnTo>
                  <a:pt x="933528" y="10491"/>
                </a:lnTo>
                <a:lnTo>
                  <a:pt x="919489" y="10499"/>
                </a:lnTo>
                <a:lnTo>
                  <a:pt x="905451" y="10334"/>
                </a:lnTo>
                <a:lnTo>
                  <a:pt x="891413" y="9691"/>
                </a:lnTo>
                <a:lnTo>
                  <a:pt x="877379" y="8451"/>
                </a:lnTo>
                <a:lnTo>
                  <a:pt x="863514" y="6974"/>
                </a:lnTo>
                <a:lnTo>
                  <a:pt x="850125" y="5975"/>
                </a:lnTo>
                <a:lnTo>
                  <a:pt x="837340" y="5818"/>
                </a:lnTo>
                <a:lnTo>
                  <a:pt x="825128" y="6206"/>
                </a:lnTo>
                <a:lnTo>
                  <a:pt x="813385" y="6398"/>
                </a:lnTo>
                <a:lnTo>
                  <a:pt x="801999" y="5974"/>
                </a:lnTo>
                <a:lnTo>
                  <a:pt x="790707" y="5010"/>
                </a:lnTo>
                <a:lnTo>
                  <a:pt x="779125" y="3890"/>
                </a:lnTo>
                <a:lnTo>
                  <a:pt x="767073" y="2879"/>
                </a:lnTo>
                <a:lnTo>
                  <a:pt x="754705" y="2234"/>
                </a:lnTo>
                <a:lnTo>
                  <a:pt x="742404" y="2267"/>
                </a:lnTo>
                <a:lnTo>
                  <a:pt x="730388" y="3065"/>
                </a:lnTo>
                <a:lnTo>
                  <a:pt x="718710" y="4230"/>
                </a:lnTo>
                <a:lnTo>
                  <a:pt x="707336" y="5011"/>
                </a:lnTo>
                <a:lnTo>
                  <a:pt x="696199" y="5015"/>
                </a:lnTo>
                <a:lnTo>
                  <a:pt x="685076" y="4354"/>
                </a:lnTo>
                <a:lnTo>
                  <a:pt x="673609" y="3444"/>
                </a:lnTo>
                <a:lnTo>
                  <a:pt x="661628" y="2573"/>
                </a:lnTo>
                <a:lnTo>
                  <a:pt x="649139" y="1854"/>
                </a:lnTo>
                <a:lnTo>
                  <a:pt x="636223" y="1305"/>
                </a:lnTo>
                <a:lnTo>
                  <a:pt x="622977" y="904"/>
                </a:lnTo>
                <a:lnTo>
                  <a:pt x="609489" y="619"/>
                </a:lnTo>
                <a:lnTo>
                  <a:pt x="595829" y="421"/>
                </a:lnTo>
                <a:lnTo>
                  <a:pt x="582048" y="285"/>
                </a:lnTo>
                <a:lnTo>
                  <a:pt x="568184" y="192"/>
                </a:lnTo>
                <a:lnTo>
                  <a:pt x="554263" y="129"/>
                </a:lnTo>
                <a:lnTo>
                  <a:pt x="540304" y="86"/>
                </a:lnTo>
                <a:lnTo>
                  <a:pt x="526319" y="58"/>
                </a:lnTo>
                <a:lnTo>
                  <a:pt x="512316" y="38"/>
                </a:lnTo>
                <a:lnTo>
                  <a:pt x="498297" y="26"/>
                </a:lnTo>
                <a:lnTo>
                  <a:pt x="484102" y="17"/>
                </a:lnTo>
                <a:lnTo>
                  <a:pt x="469427" y="11"/>
                </a:lnTo>
                <a:lnTo>
                  <a:pt x="454146" y="7"/>
                </a:lnTo>
                <a:lnTo>
                  <a:pt x="438461" y="5"/>
                </a:lnTo>
                <a:lnTo>
                  <a:pt x="422777" y="3"/>
                </a:lnTo>
                <a:lnTo>
                  <a:pt x="407339" y="2"/>
                </a:lnTo>
                <a:lnTo>
                  <a:pt x="392210" y="1"/>
                </a:lnTo>
                <a:lnTo>
                  <a:pt x="377364" y="1"/>
                </a:lnTo>
                <a:lnTo>
                  <a:pt x="362745" y="0"/>
                </a:lnTo>
                <a:lnTo>
                  <a:pt x="348129" y="0"/>
                </a:lnTo>
                <a:lnTo>
                  <a:pt x="333163" y="0"/>
                </a:lnTo>
                <a:lnTo>
                  <a:pt x="317686" y="0"/>
                </a:lnTo>
                <a:lnTo>
                  <a:pt x="301866" y="0"/>
                </a:lnTo>
                <a:lnTo>
                  <a:pt x="286092" y="0"/>
                </a:lnTo>
                <a:lnTo>
                  <a:pt x="270592" y="0"/>
                </a:lnTo>
                <a:lnTo>
                  <a:pt x="255422" y="0"/>
                </a:lnTo>
                <a:lnTo>
                  <a:pt x="240549" y="0"/>
                </a:lnTo>
                <a:lnTo>
                  <a:pt x="225915" y="4"/>
                </a:lnTo>
                <a:lnTo>
                  <a:pt x="211461" y="177"/>
                </a:lnTo>
                <a:lnTo>
                  <a:pt x="197135" y="826"/>
                </a:lnTo>
                <a:lnTo>
                  <a:pt x="182896" y="2079"/>
                </a:lnTo>
                <a:lnTo>
                  <a:pt x="168553" y="3904"/>
                </a:lnTo>
                <a:lnTo>
                  <a:pt x="153776" y="6201"/>
                </a:lnTo>
                <a:lnTo>
                  <a:pt x="138425" y="8857"/>
                </a:lnTo>
                <a:lnTo>
                  <a:pt x="122520" y="11775"/>
                </a:lnTo>
                <a:lnTo>
                  <a:pt x="106158" y="14880"/>
                </a:lnTo>
                <a:lnTo>
                  <a:pt x="89459" y="18109"/>
                </a:lnTo>
                <a:lnTo>
                  <a:pt x="72892" y="21271"/>
                </a:lnTo>
                <a:lnTo>
                  <a:pt x="55425" y="24350"/>
                </a:lnTo>
                <a:lnTo>
                  <a:pt x="33291" y="2761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7138321" y="2156828"/>
            <a:ext cx="844153" cy="1222820"/>
            <a:chOff x="7138321" y="2156828"/>
            <a:chExt cx="844153" cy="1222820"/>
          </a:xfrm>
        </p:grpSpPr>
        <p:sp>
          <p:nvSpPr>
            <p:cNvPr id="69" name="Freeform 68"/>
            <p:cNvSpPr/>
            <p:nvPr/>
          </p:nvSpPr>
          <p:spPr>
            <a:xfrm>
              <a:off x="7138321" y="2621595"/>
              <a:ext cx="347441" cy="758053"/>
            </a:xfrm>
            <a:custGeom>
              <a:avLst/>
              <a:gdLst/>
              <a:ahLst/>
              <a:cxnLst/>
              <a:rect l="0" t="0" r="0" b="0"/>
              <a:pathLst>
                <a:path w="347441" h="758053">
                  <a:moveTo>
                    <a:pt x="0" y="758052"/>
                  </a:moveTo>
                  <a:lnTo>
                    <a:pt x="1" y="746318"/>
                  </a:lnTo>
                  <a:lnTo>
                    <a:pt x="1" y="735188"/>
                  </a:lnTo>
                  <a:lnTo>
                    <a:pt x="6" y="723586"/>
                  </a:lnTo>
                  <a:lnTo>
                    <a:pt x="178" y="711251"/>
                  </a:lnTo>
                  <a:lnTo>
                    <a:pt x="826" y="697943"/>
                  </a:lnTo>
                  <a:lnTo>
                    <a:pt x="2080" y="683634"/>
                  </a:lnTo>
                  <a:lnTo>
                    <a:pt x="3905" y="668457"/>
                  </a:lnTo>
                  <a:lnTo>
                    <a:pt x="6201" y="652595"/>
                  </a:lnTo>
                  <a:lnTo>
                    <a:pt x="8857" y="636229"/>
                  </a:lnTo>
                  <a:lnTo>
                    <a:pt x="11775" y="619664"/>
                  </a:lnTo>
                  <a:lnTo>
                    <a:pt x="14879" y="603317"/>
                  </a:lnTo>
                  <a:lnTo>
                    <a:pt x="18114" y="587393"/>
                  </a:lnTo>
                  <a:lnTo>
                    <a:pt x="21438" y="571751"/>
                  </a:lnTo>
                  <a:lnTo>
                    <a:pt x="24822" y="556022"/>
                  </a:lnTo>
                  <a:lnTo>
                    <a:pt x="28251" y="539996"/>
                  </a:lnTo>
                  <a:lnTo>
                    <a:pt x="31876" y="523791"/>
                  </a:lnTo>
                  <a:lnTo>
                    <a:pt x="35997" y="507751"/>
                  </a:lnTo>
                  <a:lnTo>
                    <a:pt x="40730" y="492064"/>
                  </a:lnTo>
                  <a:lnTo>
                    <a:pt x="45876" y="476597"/>
                  </a:lnTo>
                  <a:lnTo>
                    <a:pt x="51021" y="460993"/>
                  </a:lnTo>
                  <a:lnTo>
                    <a:pt x="55930" y="445054"/>
                  </a:lnTo>
                  <a:lnTo>
                    <a:pt x="60700" y="428909"/>
                  </a:lnTo>
                  <a:lnTo>
                    <a:pt x="65664" y="412910"/>
                  </a:lnTo>
                  <a:lnTo>
                    <a:pt x="70997" y="397261"/>
                  </a:lnTo>
                  <a:lnTo>
                    <a:pt x="76563" y="382158"/>
                  </a:lnTo>
                  <a:lnTo>
                    <a:pt x="81999" y="367862"/>
                  </a:lnTo>
                  <a:lnTo>
                    <a:pt x="87111" y="354429"/>
                  </a:lnTo>
                  <a:lnTo>
                    <a:pt x="92189" y="341595"/>
                  </a:lnTo>
                  <a:lnTo>
                    <a:pt x="97890" y="328896"/>
                  </a:lnTo>
                  <a:lnTo>
                    <a:pt x="104533" y="316046"/>
                  </a:lnTo>
                  <a:lnTo>
                    <a:pt x="111792" y="302785"/>
                  </a:lnTo>
                  <a:lnTo>
                    <a:pt x="118904" y="288810"/>
                  </a:lnTo>
                  <a:lnTo>
                    <a:pt x="125432" y="274036"/>
                  </a:lnTo>
                  <a:lnTo>
                    <a:pt x="131442" y="258707"/>
                  </a:lnTo>
                  <a:lnTo>
                    <a:pt x="137313" y="243271"/>
                  </a:lnTo>
                  <a:lnTo>
                    <a:pt x="143300" y="228002"/>
                  </a:lnTo>
                  <a:lnTo>
                    <a:pt x="149660" y="212988"/>
                  </a:lnTo>
                  <a:lnTo>
                    <a:pt x="156703" y="198221"/>
                  </a:lnTo>
                  <a:lnTo>
                    <a:pt x="164519" y="183658"/>
                  </a:lnTo>
                  <a:lnTo>
                    <a:pt x="172871" y="169251"/>
                  </a:lnTo>
                  <a:lnTo>
                    <a:pt x="181317" y="154957"/>
                  </a:lnTo>
                  <a:lnTo>
                    <a:pt x="189597" y="140753"/>
                  </a:lnTo>
                  <a:lnTo>
                    <a:pt x="197951" y="126942"/>
                  </a:lnTo>
                  <a:lnTo>
                    <a:pt x="207005" y="114120"/>
                  </a:lnTo>
                  <a:lnTo>
                    <a:pt x="217057" y="102534"/>
                  </a:lnTo>
                  <a:lnTo>
                    <a:pt x="227928" y="92111"/>
                  </a:lnTo>
                  <a:lnTo>
                    <a:pt x="239149" y="82642"/>
                  </a:lnTo>
                  <a:lnTo>
                    <a:pt x="250400" y="73899"/>
                  </a:lnTo>
                  <a:lnTo>
                    <a:pt x="261377" y="65687"/>
                  </a:lnTo>
                  <a:lnTo>
                    <a:pt x="271742" y="57851"/>
                  </a:lnTo>
                  <a:lnTo>
                    <a:pt x="281378" y="50276"/>
                  </a:lnTo>
                  <a:lnTo>
                    <a:pt x="290510" y="42882"/>
                  </a:lnTo>
                  <a:lnTo>
                    <a:pt x="299569" y="35609"/>
                  </a:lnTo>
                  <a:lnTo>
                    <a:pt x="308804" y="28429"/>
                  </a:lnTo>
                  <a:lnTo>
                    <a:pt x="317840" y="21618"/>
                  </a:lnTo>
                  <a:lnTo>
                    <a:pt x="326653" y="15079"/>
                  </a:lnTo>
                  <a:lnTo>
                    <a:pt x="336022" y="8238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06819" y="2439357"/>
              <a:ext cx="243281" cy="255939"/>
            </a:xfrm>
            <a:custGeom>
              <a:avLst/>
              <a:gdLst/>
              <a:ahLst/>
              <a:cxnLst/>
              <a:rect l="0" t="0" r="0" b="0"/>
              <a:pathLst>
                <a:path w="243281" h="255939">
                  <a:moveTo>
                    <a:pt x="0" y="108539"/>
                  </a:moveTo>
                  <a:lnTo>
                    <a:pt x="134" y="96871"/>
                  </a:lnTo>
                  <a:lnTo>
                    <a:pt x="1414" y="86382"/>
                  </a:lnTo>
                  <a:lnTo>
                    <a:pt x="4007" y="76085"/>
                  </a:lnTo>
                  <a:lnTo>
                    <a:pt x="7726" y="65956"/>
                  </a:lnTo>
                  <a:lnTo>
                    <a:pt x="12360" y="56261"/>
                  </a:lnTo>
                  <a:lnTo>
                    <a:pt x="17693" y="47125"/>
                  </a:lnTo>
                  <a:lnTo>
                    <a:pt x="23540" y="38522"/>
                  </a:lnTo>
                  <a:lnTo>
                    <a:pt x="29755" y="30360"/>
                  </a:lnTo>
                  <a:lnTo>
                    <a:pt x="36235" y="22546"/>
                  </a:lnTo>
                  <a:lnTo>
                    <a:pt x="43227" y="15315"/>
                  </a:lnTo>
                  <a:lnTo>
                    <a:pt x="51292" y="9210"/>
                  </a:lnTo>
                  <a:lnTo>
                    <a:pt x="60641" y="4447"/>
                  </a:lnTo>
                  <a:lnTo>
                    <a:pt x="70852" y="1248"/>
                  </a:lnTo>
                  <a:lnTo>
                    <a:pt x="81092" y="0"/>
                  </a:lnTo>
                  <a:lnTo>
                    <a:pt x="90857" y="729"/>
                  </a:lnTo>
                  <a:lnTo>
                    <a:pt x="99681" y="3490"/>
                  </a:lnTo>
                  <a:lnTo>
                    <a:pt x="106997" y="8534"/>
                  </a:lnTo>
                  <a:lnTo>
                    <a:pt x="112646" y="15778"/>
                  </a:lnTo>
                  <a:lnTo>
                    <a:pt x="116642" y="24878"/>
                  </a:lnTo>
                  <a:lnTo>
                    <a:pt x="118972" y="35418"/>
                  </a:lnTo>
                  <a:lnTo>
                    <a:pt x="119844" y="46963"/>
                  </a:lnTo>
                  <a:lnTo>
                    <a:pt x="120947" y="57117"/>
                  </a:lnTo>
                  <a:lnTo>
                    <a:pt x="124208" y="62806"/>
                  </a:lnTo>
                  <a:lnTo>
                    <a:pt x="129284" y="64503"/>
                  </a:lnTo>
                  <a:lnTo>
                    <a:pt x="135950" y="64054"/>
                  </a:lnTo>
                  <a:lnTo>
                    <a:pt x="144213" y="63214"/>
                  </a:lnTo>
                  <a:lnTo>
                    <a:pt x="153929" y="62900"/>
                  </a:lnTo>
                  <a:lnTo>
                    <a:pt x="164508" y="63553"/>
                  </a:lnTo>
                  <a:lnTo>
                    <a:pt x="175054" y="65452"/>
                  </a:lnTo>
                  <a:lnTo>
                    <a:pt x="185063" y="68594"/>
                  </a:lnTo>
                  <a:lnTo>
                    <a:pt x="194406" y="72961"/>
                  </a:lnTo>
                  <a:lnTo>
                    <a:pt x="203141" y="78625"/>
                  </a:lnTo>
                  <a:lnTo>
                    <a:pt x="211381" y="85508"/>
                  </a:lnTo>
                  <a:lnTo>
                    <a:pt x="219085" y="93566"/>
                  </a:lnTo>
                  <a:lnTo>
                    <a:pt x="226048" y="102877"/>
                  </a:lnTo>
                  <a:lnTo>
                    <a:pt x="232209" y="113358"/>
                  </a:lnTo>
                  <a:lnTo>
                    <a:pt x="237332" y="124649"/>
                  </a:lnTo>
                  <a:lnTo>
                    <a:pt x="240944" y="136220"/>
                  </a:lnTo>
                  <a:lnTo>
                    <a:pt x="242920" y="147741"/>
                  </a:lnTo>
                  <a:lnTo>
                    <a:pt x="243280" y="159085"/>
                  </a:lnTo>
                  <a:lnTo>
                    <a:pt x="242010" y="170236"/>
                  </a:lnTo>
                  <a:lnTo>
                    <a:pt x="239262" y="181209"/>
                  </a:lnTo>
                  <a:lnTo>
                    <a:pt x="235148" y="191713"/>
                  </a:lnTo>
                  <a:lnTo>
                    <a:pt x="229646" y="201169"/>
                  </a:lnTo>
                  <a:lnTo>
                    <a:pt x="222874" y="209349"/>
                  </a:lnTo>
                  <a:lnTo>
                    <a:pt x="215057" y="216504"/>
                  </a:lnTo>
                  <a:lnTo>
                    <a:pt x="206441" y="223159"/>
                  </a:lnTo>
                  <a:lnTo>
                    <a:pt x="197234" y="229668"/>
                  </a:lnTo>
                  <a:lnTo>
                    <a:pt x="187443" y="235872"/>
                  </a:lnTo>
                  <a:lnTo>
                    <a:pt x="176884" y="241213"/>
                  </a:lnTo>
                  <a:lnTo>
                    <a:pt x="165539" y="245437"/>
                  </a:lnTo>
                  <a:lnTo>
                    <a:pt x="154114" y="248603"/>
                  </a:lnTo>
                  <a:lnTo>
                    <a:pt x="142833" y="251228"/>
                  </a:lnTo>
                  <a:lnTo>
                    <a:pt x="130707" y="253542"/>
                  </a:lnTo>
                  <a:lnTo>
                    <a:pt x="115813" y="25593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96331" y="2319588"/>
              <a:ext cx="126439" cy="280951"/>
            </a:xfrm>
            <a:custGeom>
              <a:avLst/>
              <a:gdLst/>
              <a:ahLst/>
              <a:cxnLst/>
              <a:rect l="0" t="0" r="0" b="0"/>
              <a:pathLst>
                <a:path w="126439" h="280951">
                  <a:moveTo>
                    <a:pt x="0" y="49323"/>
                  </a:moveTo>
                  <a:lnTo>
                    <a:pt x="8802" y="46323"/>
                  </a:lnTo>
                  <a:lnTo>
                    <a:pt x="17148" y="42900"/>
                  </a:lnTo>
                  <a:lnTo>
                    <a:pt x="25846" y="38709"/>
                  </a:lnTo>
                  <a:lnTo>
                    <a:pt x="34967" y="33981"/>
                  </a:lnTo>
                  <a:lnTo>
                    <a:pt x="44463" y="29148"/>
                  </a:lnTo>
                  <a:lnTo>
                    <a:pt x="54250" y="24466"/>
                  </a:lnTo>
                  <a:lnTo>
                    <a:pt x="64092" y="19858"/>
                  </a:lnTo>
                  <a:lnTo>
                    <a:pt x="73617" y="15008"/>
                  </a:lnTo>
                  <a:lnTo>
                    <a:pt x="82650" y="9764"/>
                  </a:lnTo>
                  <a:lnTo>
                    <a:pt x="91189" y="4770"/>
                  </a:lnTo>
                  <a:lnTo>
                    <a:pt x="99310" y="1314"/>
                  </a:lnTo>
                  <a:lnTo>
                    <a:pt x="107095" y="0"/>
                  </a:lnTo>
                  <a:lnTo>
                    <a:pt x="114136" y="934"/>
                  </a:lnTo>
                  <a:lnTo>
                    <a:pt x="119582" y="4077"/>
                  </a:lnTo>
                  <a:lnTo>
                    <a:pt x="123098" y="9164"/>
                  </a:lnTo>
                  <a:lnTo>
                    <a:pt x="124985" y="15969"/>
                  </a:lnTo>
                  <a:lnTo>
                    <a:pt x="125879" y="24415"/>
                  </a:lnTo>
                  <a:lnTo>
                    <a:pt x="126260" y="34310"/>
                  </a:lnTo>
                  <a:lnTo>
                    <a:pt x="126401" y="45374"/>
                  </a:lnTo>
                  <a:lnTo>
                    <a:pt x="126438" y="57323"/>
                  </a:lnTo>
                  <a:lnTo>
                    <a:pt x="126434" y="69915"/>
                  </a:lnTo>
                  <a:lnTo>
                    <a:pt x="126417" y="82964"/>
                  </a:lnTo>
                  <a:lnTo>
                    <a:pt x="126399" y="96330"/>
                  </a:lnTo>
                  <a:lnTo>
                    <a:pt x="126382" y="109917"/>
                  </a:lnTo>
                  <a:lnTo>
                    <a:pt x="126371" y="123822"/>
                  </a:lnTo>
                  <a:lnTo>
                    <a:pt x="126362" y="138303"/>
                  </a:lnTo>
                  <a:lnTo>
                    <a:pt x="126355" y="153451"/>
                  </a:lnTo>
                  <a:lnTo>
                    <a:pt x="126351" y="169050"/>
                  </a:lnTo>
                  <a:lnTo>
                    <a:pt x="126348" y="184674"/>
                  </a:lnTo>
                  <a:lnTo>
                    <a:pt x="126346" y="200065"/>
                  </a:lnTo>
                  <a:lnTo>
                    <a:pt x="126345" y="214931"/>
                  </a:lnTo>
                  <a:lnTo>
                    <a:pt x="126345" y="230541"/>
                  </a:lnTo>
                  <a:lnTo>
                    <a:pt x="126343" y="250496"/>
                  </a:lnTo>
                  <a:lnTo>
                    <a:pt x="126342" y="28095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75769" y="2156828"/>
              <a:ext cx="106705" cy="145705"/>
            </a:xfrm>
            <a:custGeom>
              <a:avLst/>
              <a:gdLst/>
              <a:ahLst/>
              <a:cxnLst/>
              <a:rect l="0" t="0" r="0" b="0"/>
              <a:pathLst>
                <a:path w="106705" h="145705">
                  <a:moveTo>
                    <a:pt x="31132" y="22571"/>
                  </a:moveTo>
                  <a:lnTo>
                    <a:pt x="25265" y="28505"/>
                  </a:lnTo>
                  <a:lnTo>
                    <a:pt x="19701" y="34710"/>
                  </a:lnTo>
                  <a:lnTo>
                    <a:pt x="13915" y="41810"/>
                  </a:lnTo>
                  <a:lnTo>
                    <a:pt x="8353" y="49923"/>
                  </a:lnTo>
                  <a:lnTo>
                    <a:pt x="3968" y="59218"/>
                  </a:lnTo>
                  <a:lnTo>
                    <a:pt x="1199" y="69661"/>
                  </a:lnTo>
                  <a:lnTo>
                    <a:pt x="0" y="80914"/>
                  </a:lnTo>
                  <a:lnTo>
                    <a:pt x="107" y="92451"/>
                  </a:lnTo>
                  <a:lnTo>
                    <a:pt x="1227" y="103938"/>
                  </a:lnTo>
                  <a:lnTo>
                    <a:pt x="3418" y="114919"/>
                  </a:lnTo>
                  <a:lnTo>
                    <a:pt x="7082" y="124760"/>
                  </a:lnTo>
                  <a:lnTo>
                    <a:pt x="12317" y="133212"/>
                  </a:lnTo>
                  <a:lnTo>
                    <a:pt x="18780" y="139886"/>
                  </a:lnTo>
                  <a:lnTo>
                    <a:pt x="25880" y="144096"/>
                  </a:lnTo>
                  <a:lnTo>
                    <a:pt x="33215" y="145704"/>
                  </a:lnTo>
                  <a:lnTo>
                    <a:pt x="40749" y="145022"/>
                  </a:lnTo>
                  <a:lnTo>
                    <a:pt x="48713" y="142521"/>
                  </a:lnTo>
                  <a:lnTo>
                    <a:pt x="57208" y="138656"/>
                  </a:lnTo>
                  <a:lnTo>
                    <a:pt x="65878" y="133642"/>
                  </a:lnTo>
                  <a:lnTo>
                    <a:pt x="74018" y="127462"/>
                  </a:lnTo>
                  <a:lnTo>
                    <a:pt x="81272" y="120198"/>
                  </a:lnTo>
                  <a:lnTo>
                    <a:pt x="87617" y="112035"/>
                  </a:lnTo>
                  <a:lnTo>
                    <a:pt x="93189" y="103178"/>
                  </a:lnTo>
                  <a:lnTo>
                    <a:pt x="98148" y="93806"/>
                  </a:lnTo>
                  <a:lnTo>
                    <a:pt x="102325" y="83902"/>
                  </a:lnTo>
                  <a:lnTo>
                    <a:pt x="105236" y="73268"/>
                  </a:lnTo>
                  <a:lnTo>
                    <a:pt x="106704" y="61868"/>
                  </a:lnTo>
                  <a:lnTo>
                    <a:pt x="106539" y="50280"/>
                  </a:lnTo>
                  <a:lnTo>
                    <a:pt x="104376" y="39567"/>
                  </a:lnTo>
                  <a:lnTo>
                    <a:pt x="100213" y="30254"/>
                  </a:lnTo>
                  <a:lnTo>
                    <a:pt x="94332" y="22358"/>
                  </a:lnTo>
                  <a:lnTo>
                    <a:pt x="87105" y="15665"/>
                  </a:lnTo>
                  <a:lnTo>
                    <a:pt x="78882" y="9913"/>
                  </a:lnTo>
                  <a:lnTo>
                    <a:pt x="70020" y="5198"/>
                  </a:lnTo>
                  <a:lnTo>
                    <a:pt x="59797" y="1628"/>
                  </a:lnTo>
                  <a:lnTo>
                    <a:pt x="45087" y="0"/>
                  </a:lnTo>
                  <a:lnTo>
                    <a:pt x="20604" y="15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827765" y="2358383"/>
            <a:ext cx="468743" cy="736996"/>
            <a:chOff x="3827765" y="2358383"/>
            <a:chExt cx="468743" cy="736996"/>
          </a:xfrm>
        </p:grpSpPr>
        <p:sp>
          <p:nvSpPr>
            <p:cNvPr id="74" name="Freeform 73"/>
            <p:cNvSpPr/>
            <p:nvPr/>
          </p:nvSpPr>
          <p:spPr>
            <a:xfrm>
              <a:off x="3827765" y="2684766"/>
              <a:ext cx="183593" cy="410613"/>
            </a:xfrm>
            <a:custGeom>
              <a:avLst/>
              <a:gdLst/>
              <a:ahLst/>
              <a:cxnLst/>
              <a:rect l="0" t="0" r="0" b="0"/>
              <a:pathLst>
                <a:path w="183593" h="410613">
                  <a:moveTo>
                    <a:pt x="4608" y="410612"/>
                  </a:moveTo>
                  <a:lnTo>
                    <a:pt x="1808" y="401810"/>
                  </a:lnTo>
                  <a:lnTo>
                    <a:pt x="305" y="393464"/>
                  </a:lnTo>
                  <a:lnTo>
                    <a:pt x="0" y="384765"/>
                  </a:lnTo>
                  <a:lnTo>
                    <a:pt x="679" y="375644"/>
                  </a:lnTo>
                  <a:lnTo>
                    <a:pt x="2146" y="366149"/>
                  </a:lnTo>
                  <a:lnTo>
                    <a:pt x="4215" y="356357"/>
                  </a:lnTo>
                  <a:lnTo>
                    <a:pt x="6725" y="346343"/>
                  </a:lnTo>
                  <a:lnTo>
                    <a:pt x="9548" y="336169"/>
                  </a:lnTo>
                  <a:lnTo>
                    <a:pt x="12590" y="325883"/>
                  </a:lnTo>
                  <a:lnTo>
                    <a:pt x="15783" y="315519"/>
                  </a:lnTo>
                  <a:lnTo>
                    <a:pt x="19079" y="305101"/>
                  </a:lnTo>
                  <a:lnTo>
                    <a:pt x="22445" y="294647"/>
                  </a:lnTo>
                  <a:lnTo>
                    <a:pt x="25859" y="284169"/>
                  </a:lnTo>
                  <a:lnTo>
                    <a:pt x="29304" y="273674"/>
                  </a:lnTo>
                  <a:lnTo>
                    <a:pt x="32770" y="263168"/>
                  </a:lnTo>
                  <a:lnTo>
                    <a:pt x="36251" y="252655"/>
                  </a:lnTo>
                  <a:lnTo>
                    <a:pt x="39741" y="242136"/>
                  </a:lnTo>
                  <a:lnTo>
                    <a:pt x="43243" y="231614"/>
                  </a:lnTo>
                  <a:lnTo>
                    <a:pt x="46916" y="221090"/>
                  </a:lnTo>
                  <a:lnTo>
                    <a:pt x="51069" y="210564"/>
                  </a:lnTo>
                  <a:lnTo>
                    <a:pt x="55823" y="200038"/>
                  </a:lnTo>
                  <a:lnTo>
                    <a:pt x="60982" y="189511"/>
                  </a:lnTo>
                  <a:lnTo>
                    <a:pt x="66138" y="178983"/>
                  </a:lnTo>
                  <a:lnTo>
                    <a:pt x="71054" y="168460"/>
                  </a:lnTo>
                  <a:lnTo>
                    <a:pt x="75829" y="158105"/>
                  </a:lnTo>
                  <a:lnTo>
                    <a:pt x="80794" y="148225"/>
                  </a:lnTo>
                  <a:lnTo>
                    <a:pt x="86130" y="138945"/>
                  </a:lnTo>
                  <a:lnTo>
                    <a:pt x="91697" y="130069"/>
                  </a:lnTo>
                  <a:lnTo>
                    <a:pt x="97134" y="121189"/>
                  </a:lnTo>
                  <a:lnTo>
                    <a:pt x="102242" y="112068"/>
                  </a:lnTo>
                  <a:lnTo>
                    <a:pt x="107146" y="102805"/>
                  </a:lnTo>
                  <a:lnTo>
                    <a:pt x="112200" y="93733"/>
                  </a:lnTo>
                  <a:lnTo>
                    <a:pt x="117599" y="85031"/>
                  </a:lnTo>
                  <a:lnTo>
                    <a:pt x="123379" y="76560"/>
                  </a:lnTo>
                  <a:lnTo>
                    <a:pt x="129491" y="67960"/>
                  </a:lnTo>
                  <a:lnTo>
                    <a:pt x="135865" y="59030"/>
                  </a:lnTo>
                  <a:lnTo>
                    <a:pt x="142435" y="49897"/>
                  </a:lnTo>
                  <a:lnTo>
                    <a:pt x="149144" y="40912"/>
                  </a:lnTo>
                  <a:lnTo>
                    <a:pt x="155943" y="32283"/>
                  </a:lnTo>
                  <a:lnTo>
                    <a:pt x="162498" y="24343"/>
                  </a:lnTo>
                  <a:lnTo>
                    <a:pt x="168835" y="16850"/>
                  </a:lnTo>
                  <a:lnTo>
                    <a:pt x="175512" y="9149"/>
                  </a:lnTo>
                  <a:lnTo>
                    <a:pt x="183592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69243" y="2443876"/>
              <a:ext cx="98605" cy="157479"/>
            </a:xfrm>
            <a:custGeom>
              <a:avLst/>
              <a:gdLst/>
              <a:ahLst/>
              <a:cxnLst/>
              <a:rect l="0" t="0" r="0" b="0"/>
              <a:pathLst>
                <a:path w="98605" h="157479">
                  <a:moveTo>
                    <a:pt x="0" y="30321"/>
                  </a:moveTo>
                  <a:lnTo>
                    <a:pt x="3068" y="21653"/>
                  </a:lnTo>
                  <a:lnTo>
                    <a:pt x="7130" y="14587"/>
                  </a:lnTo>
                  <a:lnTo>
                    <a:pt x="12619" y="8495"/>
                  </a:lnTo>
                  <a:lnTo>
                    <a:pt x="19206" y="3612"/>
                  </a:lnTo>
                  <a:lnTo>
                    <a:pt x="26355" y="695"/>
                  </a:lnTo>
                  <a:lnTo>
                    <a:pt x="33685" y="0"/>
                  </a:lnTo>
                  <a:lnTo>
                    <a:pt x="40526" y="1483"/>
                  </a:lnTo>
                  <a:lnTo>
                    <a:pt x="45890" y="5061"/>
                  </a:lnTo>
                  <a:lnTo>
                    <a:pt x="49388" y="10462"/>
                  </a:lnTo>
                  <a:lnTo>
                    <a:pt x="51615" y="17154"/>
                  </a:lnTo>
                  <a:lnTo>
                    <a:pt x="53807" y="24466"/>
                  </a:lnTo>
                  <a:lnTo>
                    <a:pt x="56704" y="31969"/>
                  </a:lnTo>
                  <a:lnTo>
                    <a:pt x="60674" y="39459"/>
                  </a:lnTo>
                  <a:lnTo>
                    <a:pt x="65956" y="46867"/>
                  </a:lnTo>
                  <a:lnTo>
                    <a:pt x="72507" y="54192"/>
                  </a:lnTo>
                  <a:lnTo>
                    <a:pt x="79636" y="61774"/>
                  </a:lnTo>
                  <a:lnTo>
                    <a:pt x="86180" y="70243"/>
                  </a:lnTo>
                  <a:lnTo>
                    <a:pt x="91525" y="79870"/>
                  </a:lnTo>
                  <a:lnTo>
                    <a:pt x="95429" y="90441"/>
                  </a:lnTo>
                  <a:lnTo>
                    <a:pt x="97756" y="101455"/>
                  </a:lnTo>
                  <a:lnTo>
                    <a:pt x="98604" y="112557"/>
                  </a:lnTo>
                  <a:lnTo>
                    <a:pt x="97903" y="123265"/>
                  </a:lnTo>
                  <a:lnTo>
                    <a:pt x="95320" y="132915"/>
                  </a:lnTo>
                  <a:lnTo>
                    <a:pt x="90842" y="141241"/>
                  </a:lnTo>
                  <a:lnTo>
                    <a:pt x="84568" y="147998"/>
                  </a:lnTo>
                  <a:lnTo>
                    <a:pt x="76537" y="152796"/>
                  </a:lnTo>
                  <a:lnTo>
                    <a:pt x="66963" y="155620"/>
                  </a:lnTo>
                  <a:lnTo>
                    <a:pt x="56567" y="156906"/>
                  </a:lnTo>
                  <a:lnTo>
                    <a:pt x="45361" y="157478"/>
                  </a:lnTo>
                  <a:lnTo>
                    <a:pt x="31248" y="157386"/>
                  </a:lnTo>
                  <a:lnTo>
                    <a:pt x="10529" y="15666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85057" y="2432082"/>
              <a:ext cx="68687" cy="168457"/>
            </a:xfrm>
            <a:custGeom>
              <a:avLst/>
              <a:gdLst/>
              <a:ahLst/>
              <a:cxnLst/>
              <a:rect l="0" t="0" r="0" b="0"/>
              <a:pathLst>
                <a:path w="68687" h="168457">
                  <a:moveTo>
                    <a:pt x="0" y="0"/>
                  </a:moveTo>
                  <a:lnTo>
                    <a:pt x="11735" y="2867"/>
                  </a:lnTo>
                  <a:lnTo>
                    <a:pt x="22863" y="5009"/>
                  </a:lnTo>
                  <a:lnTo>
                    <a:pt x="34439" y="6631"/>
                  </a:lnTo>
                  <a:lnTo>
                    <a:pt x="45736" y="8502"/>
                  </a:lnTo>
                  <a:lnTo>
                    <a:pt x="55155" y="11944"/>
                  </a:lnTo>
                  <a:lnTo>
                    <a:pt x="61944" y="17555"/>
                  </a:lnTo>
                  <a:lnTo>
                    <a:pt x="66169" y="25271"/>
                  </a:lnTo>
                  <a:lnTo>
                    <a:pt x="68251" y="34741"/>
                  </a:lnTo>
                  <a:lnTo>
                    <a:pt x="68686" y="45559"/>
                  </a:lnTo>
                  <a:lnTo>
                    <a:pt x="67914" y="57363"/>
                  </a:lnTo>
                  <a:lnTo>
                    <a:pt x="66281" y="69869"/>
                  </a:lnTo>
                  <a:lnTo>
                    <a:pt x="64049" y="82860"/>
                  </a:lnTo>
                  <a:lnTo>
                    <a:pt x="61405" y="96020"/>
                  </a:lnTo>
                  <a:lnTo>
                    <a:pt x="58478" y="108934"/>
                  </a:lnTo>
                  <a:lnTo>
                    <a:pt x="55364" y="121386"/>
                  </a:lnTo>
                  <a:lnTo>
                    <a:pt x="52279" y="132906"/>
                  </a:lnTo>
                  <a:lnTo>
                    <a:pt x="49258" y="143812"/>
                  </a:lnTo>
                  <a:lnTo>
                    <a:pt x="46040" y="155059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27890" y="2358383"/>
              <a:ext cx="68618" cy="95600"/>
            </a:xfrm>
            <a:custGeom>
              <a:avLst/>
              <a:gdLst/>
              <a:ahLst/>
              <a:cxnLst/>
              <a:rect l="0" t="0" r="0" b="0"/>
              <a:pathLst>
                <a:path w="68618" h="95600">
                  <a:moveTo>
                    <a:pt x="25623" y="21057"/>
                  </a:moveTo>
                  <a:lnTo>
                    <a:pt x="17022" y="24192"/>
                  </a:lnTo>
                  <a:lnTo>
                    <a:pt x="10597" y="28894"/>
                  </a:lnTo>
                  <a:lnTo>
                    <a:pt x="5792" y="35679"/>
                  </a:lnTo>
                  <a:lnTo>
                    <a:pt x="2423" y="44126"/>
                  </a:lnTo>
                  <a:lnTo>
                    <a:pt x="525" y="53592"/>
                  </a:lnTo>
                  <a:lnTo>
                    <a:pt x="0" y="63589"/>
                  </a:lnTo>
                  <a:lnTo>
                    <a:pt x="1101" y="73354"/>
                  </a:lnTo>
                  <a:lnTo>
                    <a:pt x="4490" y="81825"/>
                  </a:lnTo>
                  <a:lnTo>
                    <a:pt x="10321" y="88535"/>
                  </a:lnTo>
                  <a:lnTo>
                    <a:pt x="18150" y="93221"/>
                  </a:lnTo>
                  <a:lnTo>
                    <a:pt x="27232" y="95556"/>
                  </a:lnTo>
                  <a:lnTo>
                    <a:pt x="36989" y="95599"/>
                  </a:lnTo>
                  <a:lnTo>
                    <a:pt x="46604" y="93376"/>
                  </a:lnTo>
                  <a:lnTo>
                    <a:pt x="54980" y="88702"/>
                  </a:lnTo>
                  <a:lnTo>
                    <a:pt x="61629" y="81715"/>
                  </a:lnTo>
                  <a:lnTo>
                    <a:pt x="66276" y="72960"/>
                  </a:lnTo>
                  <a:lnTo>
                    <a:pt x="68586" y="63183"/>
                  </a:lnTo>
                  <a:lnTo>
                    <a:pt x="68617" y="52919"/>
                  </a:lnTo>
                  <a:lnTo>
                    <a:pt x="66555" y="42777"/>
                  </a:lnTo>
                  <a:lnTo>
                    <a:pt x="62522" y="33507"/>
                  </a:lnTo>
                  <a:lnTo>
                    <a:pt x="56789" y="25431"/>
                  </a:lnTo>
                  <a:lnTo>
                    <a:pt x="49970" y="18652"/>
                  </a:lnTo>
                  <a:lnTo>
                    <a:pt x="42168" y="12580"/>
                  </a:lnTo>
                  <a:lnTo>
                    <a:pt x="31587" y="6686"/>
                  </a:lnTo>
                  <a:lnTo>
                    <a:pt x="15094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11357" y="2484725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31586" y="0"/>
                  </a:moveTo>
                  <a:lnTo>
                    <a:pt x="28585" y="8734"/>
                  </a:lnTo>
                  <a:lnTo>
                    <a:pt x="25162" y="16441"/>
                  </a:lnTo>
                  <a:lnTo>
                    <a:pt x="20946" y="23871"/>
                  </a:lnTo>
                  <a:lnTo>
                    <a:pt x="15944" y="31585"/>
                  </a:lnTo>
                  <a:lnTo>
                    <a:pt x="9385" y="406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69243" y="2462830"/>
              <a:ext cx="105286" cy="116652"/>
            </a:xfrm>
            <a:custGeom>
              <a:avLst/>
              <a:gdLst/>
              <a:ahLst/>
              <a:cxnLst/>
              <a:rect l="0" t="0" r="0" b="0"/>
              <a:pathLst>
                <a:path w="105286" h="116652">
                  <a:moveTo>
                    <a:pt x="0" y="11367"/>
                  </a:moveTo>
                  <a:lnTo>
                    <a:pt x="8802" y="5700"/>
                  </a:lnTo>
                  <a:lnTo>
                    <a:pt x="17148" y="2056"/>
                  </a:lnTo>
                  <a:lnTo>
                    <a:pt x="25838" y="156"/>
                  </a:lnTo>
                  <a:lnTo>
                    <a:pt x="34613" y="0"/>
                  </a:lnTo>
                  <a:lnTo>
                    <a:pt x="42812" y="1916"/>
                  </a:lnTo>
                  <a:lnTo>
                    <a:pt x="50084" y="5889"/>
                  </a:lnTo>
                  <a:lnTo>
                    <a:pt x="55928" y="11463"/>
                  </a:lnTo>
                  <a:lnTo>
                    <a:pt x="59563" y="17946"/>
                  </a:lnTo>
                  <a:lnTo>
                    <a:pt x="60806" y="24857"/>
                  </a:lnTo>
                  <a:lnTo>
                    <a:pt x="60918" y="32049"/>
                  </a:lnTo>
                  <a:lnTo>
                    <a:pt x="62676" y="39261"/>
                  </a:lnTo>
                  <a:lnTo>
                    <a:pt x="67212" y="45900"/>
                  </a:lnTo>
                  <a:lnTo>
                    <a:pt x="73470" y="51930"/>
                  </a:lnTo>
                  <a:lnTo>
                    <a:pt x="80212" y="57925"/>
                  </a:lnTo>
                  <a:lnTo>
                    <a:pt x="85919" y="64490"/>
                  </a:lnTo>
                  <a:lnTo>
                    <a:pt x="89870" y="71858"/>
                  </a:lnTo>
                  <a:lnTo>
                    <a:pt x="92376" y="79740"/>
                  </a:lnTo>
                  <a:lnTo>
                    <a:pt x="94772" y="88352"/>
                  </a:lnTo>
                  <a:lnTo>
                    <a:pt x="98376" y="99571"/>
                  </a:lnTo>
                  <a:lnTo>
                    <a:pt x="105285" y="11665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5053679" y="1842487"/>
            <a:ext cx="473783" cy="347441"/>
          </a:xfrm>
          <a:custGeom>
            <a:avLst/>
            <a:gdLst/>
            <a:ahLst/>
            <a:cxnLst/>
            <a:rect l="0" t="0" r="0" b="0"/>
            <a:pathLst>
              <a:path w="473783" h="347441">
                <a:moveTo>
                  <a:pt x="0" y="347440"/>
                </a:moveTo>
                <a:lnTo>
                  <a:pt x="134" y="335772"/>
                </a:lnTo>
                <a:lnTo>
                  <a:pt x="1414" y="325283"/>
                </a:lnTo>
                <a:lnTo>
                  <a:pt x="4007" y="314981"/>
                </a:lnTo>
                <a:lnTo>
                  <a:pt x="7727" y="304680"/>
                </a:lnTo>
                <a:lnTo>
                  <a:pt x="12359" y="294336"/>
                </a:lnTo>
                <a:lnTo>
                  <a:pt x="17688" y="283947"/>
                </a:lnTo>
                <a:lnTo>
                  <a:pt x="23362" y="273519"/>
                </a:lnTo>
                <a:lnTo>
                  <a:pt x="28928" y="263060"/>
                </a:lnTo>
                <a:lnTo>
                  <a:pt x="34150" y="252585"/>
                </a:lnTo>
                <a:lnTo>
                  <a:pt x="39145" y="242263"/>
                </a:lnTo>
                <a:lnTo>
                  <a:pt x="44266" y="232406"/>
                </a:lnTo>
                <a:lnTo>
                  <a:pt x="49714" y="223146"/>
                </a:lnTo>
                <a:lnTo>
                  <a:pt x="55528" y="214453"/>
                </a:lnTo>
                <a:lnTo>
                  <a:pt x="61663" y="206228"/>
                </a:lnTo>
                <a:lnTo>
                  <a:pt x="68053" y="198360"/>
                </a:lnTo>
                <a:lnTo>
                  <a:pt x="74633" y="190753"/>
                </a:lnTo>
                <a:lnTo>
                  <a:pt x="81350" y="183331"/>
                </a:lnTo>
                <a:lnTo>
                  <a:pt x="88163" y="176039"/>
                </a:lnTo>
                <a:lnTo>
                  <a:pt x="95042" y="168834"/>
                </a:lnTo>
                <a:lnTo>
                  <a:pt x="101967" y="161690"/>
                </a:lnTo>
                <a:lnTo>
                  <a:pt x="108927" y="154587"/>
                </a:lnTo>
                <a:lnTo>
                  <a:pt x="116076" y="147512"/>
                </a:lnTo>
                <a:lnTo>
                  <a:pt x="123715" y="140455"/>
                </a:lnTo>
                <a:lnTo>
                  <a:pt x="131968" y="133411"/>
                </a:lnTo>
                <a:lnTo>
                  <a:pt x="140800" y="126375"/>
                </a:lnTo>
                <a:lnTo>
                  <a:pt x="150107" y="119345"/>
                </a:lnTo>
                <a:lnTo>
                  <a:pt x="159776" y="112319"/>
                </a:lnTo>
                <a:lnTo>
                  <a:pt x="169710" y="105295"/>
                </a:lnTo>
                <a:lnTo>
                  <a:pt x="179831" y="98272"/>
                </a:lnTo>
                <a:lnTo>
                  <a:pt x="190082" y="91256"/>
                </a:lnTo>
                <a:lnTo>
                  <a:pt x="200423" y="84408"/>
                </a:lnTo>
                <a:lnTo>
                  <a:pt x="210826" y="78036"/>
                </a:lnTo>
                <a:lnTo>
                  <a:pt x="221269" y="72270"/>
                </a:lnTo>
                <a:lnTo>
                  <a:pt x="231741" y="67076"/>
                </a:lnTo>
                <a:lnTo>
                  <a:pt x="242231" y="62353"/>
                </a:lnTo>
                <a:lnTo>
                  <a:pt x="252739" y="57990"/>
                </a:lnTo>
                <a:lnTo>
                  <a:pt x="263423" y="53889"/>
                </a:lnTo>
                <a:lnTo>
                  <a:pt x="274589" y="49975"/>
                </a:lnTo>
                <a:lnTo>
                  <a:pt x="286359" y="46185"/>
                </a:lnTo>
                <a:lnTo>
                  <a:pt x="298535" y="42316"/>
                </a:lnTo>
                <a:lnTo>
                  <a:pt x="310708" y="38033"/>
                </a:lnTo>
                <a:lnTo>
                  <a:pt x="322646" y="33195"/>
                </a:lnTo>
                <a:lnTo>
                  <a:pt x="334611" y="28149"/>
                </a:lnTo>
                <a:lnTo>
                  <a:pt x="347244" y="23602"/>
                </a:lnTo>
                <a:lnTo>
                  <a:pt x="360847" y="19913"/>
                </a:lnTo>
                <a:lnTo>
                  <a:pt x="375085" y="16947"/>
                </a:lnTo>
                <a:lnTo>
                  <a:pt x="389189" y="14266"/>
                </a:lnTo>
                <a:lnTo>
                  <a:pt x="402710" y="11578"/>
                </a:lnTo>
                <a:lnTo>
                  <a:pt x="415480" y="8914"/>
                </a:lnTo>
                <a:lnTo>
                  <a:pt x="428916" y="6289"/>
                </a:lnTo>
                <a:lnTo>
                  <a:pt x="446426" y="3468"/>
                </a:lnTo>
                <a:lnTo>
                  <a:pt x="473782" y="0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1758259" y="2284822"/>
            <a:ext cx="852809" cy="199904"/>
          </a:xfrm>
          <a:custGeom>
            <a:avLst/>
            <a:gdLst/>
            <a:ahLst/>
            <a:cxnLst/>
            <a:rect l="0" t="0" r="0" b="0"/>
            <a:pathLst>
              <a:path w="852809" h="199904">
                <a:moveTo>
                  <a:pt x="852808" y="199903"/>
                </a:moveTo>
                <a:lnTo>
                  <a:pt x="846873" y="194103"/>
                </a:lnTo>
                <a:lnTo>
                  <a:pt x="840668" y="189178"/>
                </a:lnTo>
                <a:lnTo>
                  <a:pt x="833573" y="184671"/>
                </a:lnTo>
                <a:lnTo>
                  <a:pt x="825633" y="180277"/>
                </a:lnTo>
                <a:lnTo>
                  <a:pt x="816986" y="175615"/>
                </a:lnTo>
                <a:lnTo>
                  <a:pt x="807792" y="170501"/>
                </a:lnTo>
                <a:lnTo>
                  <a:pt x="798192" y="164923"/>
                </a:lnTo>
                <a:lnTo>
                  <a:pt x="788303" y="158951"/>
                </a:lnTo>
                <a:lnTo>
                  <a:pt x="778210" y="152677"/>
                </a:lnTo>
                <a:lnTo>
                  <a:pt x="767976" y="146346"/>
                </a:lnTo>
                <a:lnTo>
                  <a:pt x="757647" y="140329"/>
                </a:lnTo>
                <a:lnTo>
                  <a:pt x="747247" y="134805"/>
                </a:lnTo>
                <a:lnTo>
                  <a:pt x="736636" y="129774"/>
                </a:lnTo>
                <a:lnTo>
                  <a:pt x="725519" y="125162"/>
                </a:lnTo>
                <a:lnTo>
                  <a:pt x="713782" y="120868"/>
                </a:lnTo>
                <a:lnTo>
                  <a:pt x="701628" y="116644"/>
                </a:lnTo>
                <a:lnTo>
                  <a:pt x="689469" y="112115"/>
                </a:lnTo>
                <a:lnTo>
                  <a:pt x="677550" y="107104"/>
                </a:lnTo>
                <a:lnTo>
                  <a:pt x="665937" y="101770"/>
                </a:lnTo>
                <a:lnTo>
                  <a:pt x="654606" y="96496"/>
                </a:lnTo>
                <a:lnTo>
                  <a:pt x="643498" y="91502"/>
                </a:lnTo>
                <a:lnTo>
                  <a:pt x="632394" y="86675"/>
                </a:lnTo>
                <a:lnTo>
                  <a:pt x="620939" y="81674"/>
                </a:lnTo>
                <a:lnTo>
                  <a:pt x="608967" y="76315"/>
                </a:lnTo>
                <a:lnTo>
                  <a:pt x="596484" y="70732"/>
                </a:lnTo>
                <a:lnTo>
                  <a:pt x="583572" y="65284"/>
                </a:lnTo>
                <a:lnTo>
                  <a:pt x="570329" y="60179"/>
                </a:lnTo>
                <a:lnTo>
                  <a:pt x="556843" y="55615"/>
                </a:lnTo>
                <a:lnTo>
                  <a:pt x="543183" y="51855"/>
                </a:lnTo>
                <a:lnTo>
                  <a:pt x="529408" y="48955"/>
                </a:lnTo>
                <a:lnTo>
                  <a:pt x="515717" y="46652"/>
                </a:lnTo>
                <a:lnTo>
                  <a:pt x="502445" y="44484"/>
                </a:lnTo>
                <a:lnTo>
                  <a:pt x="489735" y="42168"/>
                </a:lnTo>
                <a:lnTo>
                  <a:pt x="477402" y="39609"/>
                </a:lnTo>
                <a:lnTo>
                  <a:pt x="465048" y="36812"/>
                </a:lnTo>
                <a:lnTo>
                  <a:pt x="452437" y="33815"/>
                </a:lnTo>
                <a:lnTo>
                  <a:pt x="439507" y="30668"/>
                </a:lnTo>
                <a:lnTo>
                  <a:pt x="426288" y="27409"/>
                </a:lnTo>
                <a:lnTo>
                  <a:pt x="412835" y="24075"/>
                </a:lnTo>
                <a:lnTo>
                  <a:pt x="399206" y="20856"/>
                </a:lnTo>
                <a:lnTo>
                  <a:pt x="385451" y="18074"/>
                </a:lnTo>
                <a:lnTo>
                  <a:pt x="371602" y="15866"/>
                </a:lnTo>
                <a:lnTo>
                  <a:pt x="357522" y="14045"/>
                </a:lnTo>
                <a:lnTo>
                  <a:pt x="342924" y="12207"/>
                </a:lnTo>
                <a:lnTo>
                  <a:pt x="327693" y="10121"/>
                </a:lnTo>
                <a:lnTo>
                  <a:pt x="311869" y="7888"/>
                </a:lnTo>
                <a:lnTo>
                  <a:pt x="295561" y="5842"/>
                </a:lnTo>
                <a:lnTo>
                  <a:pt x="278890" y="4169"/>
                </a:lnTo>
                <a:lnTo>
                  <a:pt x="262119" y="2893"/>
                </a:lnTo>
                <a:lnTo>
                  <a:pt x="245633" y="1962"/>
                </a:lnTo>
                <a:lnTo>
                  <a:pt x="229610" y="1300"/>
                </a:lnTo>
                <a:lnTo>
                  <a:pt x="213732" y="840"/>
                </a:lnTo>
                <a:lnTo>
                  <a:pt x="197312" y="523"/>
                </a:lnTo>
                <a:lnTo>
                  <a:pt x="180009" y="307"/>
                </a:lnTo>
                <a:lnTo>
                  <a:pt x="162132" y="161"/>
                </a:lnTo>
                <a:lnTo>
                  <a:pt x="144432" y="62"/>
                </a:lnTo>
                <a:lnTo>
                  <a:pt x="127343" y="0"/>
                </a:lnTo>
                <a:lnTo>
                  <a:pt x="111123" y="129"/>
                </a:lnTo>
                <a:lnTo>
                  <a:pt x="96003" y="747"/>
                </a:lnTo>
                <a:lnTo>
                  <a:pt x="81986" y="1976"/>
                </a:lnTo>
                <a:lnTo>
                  <a:pt x="68783" y="3624"/>
                </a:lnTo>
                <a:lnTo>
                  <a:pt x="54318" y="5440"/>
                </a:lnTo>
                <a:lnTo>
                  <a:pt x="33963" y="7586"/>
                </a:lnTo>
                <a:lnTo>
                  <a:pt x="0" y="10390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5584311" y="1600158"/>
            <a:ext cx="396790" cy="391872"/>
            <a:chOff x="5584311" y="1600158"/>
            <a:chExt cx="396790" cy="391872"/>
          </a:xfrm>
        </p:grpSpPr>
        <p:sp>
          <p:nvSpPr>
            <p:cNvPr id="83" name="Freeform 82"/>
            <p:cNvSpPr/>
            <p:nvPr/>
          </p:nvSpPr>
          <p:spPr>
            <a:xfrm>
              <a:off x="5584311" y="1695088"/>
              <a:ext cx="197198" cy="296942"/>
            </a:xfrm>
            <a:custGeom>
              <a:avLst/>
              <a:gdLst/>
              <a:ahLst/>
              <a:cxnLst/>
              <a:rect l="0" t="0" r="0" b="0"/>
              <a:pathLst>
                <a:path w="197198" h="296942">
                  <a:moveTo>
                    <a:pt x="101078" y="0"/>
                  </a:moveTo>
                  <a:lnTo>
                    <a:pt x="89342" y="0"/>
                  </a:lnTo>
                  <a:lnTo>
                    <a:pt x="78213" y="0"/>
                  </a:lnTo>
                  <a:lnTo>
                    <a:pt x="66619" y="4"/>
                  </a:lnTo>
                  <a:lnTo>
                    <a:pt x="54631" y="177"/>
                  </a:lnTo>
                  <a:lnTo>
                    <a:pt x="42620" y="825"/>
                  </a:lnTo>
                  <a:lnTo>
                    <a:pt x="30835" y="2092"/>
                  </a:lnTo>
                  <a:lnTo>
                    <a:pt x="20000" y="4436"/>
                  </a:lnTo>
                  <a:lnTo>
                    <a:pt x="11325" y="8678"/>
                  </a:lnTo>
                  <a:lnTo>
                    <a:pt x="5279" y="15089"/>
                  </a:lnTo>
                  <a:lnTo>
                    <a:pt x="1680" y="23311"/>
                  </a:lnTo>
                  <a:lnTo>
                    <a:pt x="81" y="32657"/>
                  </a:lnTo>
                  <a:lnTo>
                    <a:pt x="0" y="42606"/>
                  </a:lnTo>
                  <a:lnTo>
                    <a:pt x="1025" y="52858"/>
                  </a:lnTo>
                  <a:lnTo>
                    <a:pt x="2834" y="63259"/>
                  </a:lnTo>
                  <a:lnTo>
                    <a:pt x="5183" y="73736"/>
                  </a:lnTo>
                  <a:lnTo>
                    <a:pt x="7738" y="84413"/>
                  </a:lnTo>
                  <a:lnTo>
                    <a:pt x="10073" y="95580"/>
                  </a:lnTo>
                  <a:lnTo>
                    <a:pt x="11980" y="107354"/>
                  </a:lnTo>
                  <a:lnTo>
                    <a:pt x="13600" y="119536"/>
                  </a:lnTo>
                  <a:lnTo>
                    <a:pt x="15303" y="131713"/>
                  </a:lnTo>
                  <a:lnTo>
                    <a:pt x="17316" y="143614"/>
                  </a:lnTo>
                  <a:lnTo>
                    <a:pt x="20127" y="154048"/>
                  </a:lnTo>
                  <a:lnTo>
                    <a:pt x="24429" y="160057"/>
                  </a:lnTo>
                  <a:lnTo>
                    <a:pt x="29854" y="160633"/>
                  </a:lnTo>
                  <a:lnTo>
                    <a:pt x="35559" y="157965"/>
                  </a:lnTo>
                  <a:lnTo>
                    <a:pt x="41582" y="153708"/>
                  </a:lnTo>
                  <a:lnTo>
                    <a:pt x="48286" y="148926"/>
                  </a:lnTo>
                  <a:lnTo>
                    <a:pt x="55816" y="144165"/>
                  </a:lnTo>
                  <a:lnTo>
                    <a:pt x="64114" y="139950"/>
                  </a:lnTo>
                  <a:lnTo>
                    <a:pt x="73040" y="136931"/>
                  </a:lnTo>
                  <a:lnTo>
                    <a:pt x="82442" y="135339"/>
                  </a:lnTo>
                  <a:lnTo>
                    <a:pt x="92190" y="135063"/>
                  </a:lnTo>
                  <a:lnTo>
                    <a:pt x="102185" y="135854"/>
                  </a:lnTo>
                  <a:lnTo>
                    <a:pt x="112347" y="137460"/>
                  </a:lnTo>
                  <a:lnTo>
                    <a:pt x="122457" y="139824"/>
                  </a:lnTo>
                  <a:lnTo>
                    <a:pt x="132173" y="143079"/>
                  </a:lnTo>
                  <a:lnTo>
                    <a:pt x="141337" y="147228"/>
                  </a:lnTo>
                  <a:lnTo>
                    <a:pt x="149965" y="152149"/>
                  </a:lnTo>
                  <a:lnTo>
                    <a:pt x="158147" y="157675"/>
                  </a:lnTo>
                  <a:lnTo>
                    <a:pt x="165982" y="163658"/>
                  </a:lnTo>
                  <a:lnTo>
                    <a:pt x="173397" y="170133"/>
                  </a:lnTo>
                  <a:lnTo>
                    <a:pt x="180158" y="177311"/>
                  </a:lnTo>
                  <a:lnTo>
                    <a:pt x="186180" y="185252"/>
                  </a:lnTo>
                  <a:lnTo>
                    <a:pt x="191208" y="193873"/>
                  </a:lnTo>
                  <a:lnTo>
                    <a:pt x="194755" y="203038"/>
                  </a:lnTo>
                  <a:lnTo>
                    <a:pt x="196693" y="212611"/>
                  </a:lnTo>
                  <a:lnTo>
                    <a:pt x="197197" y="222481"/>
                  </a:lnTo>
                  <a:lnTo>
                    <a:pt x="196555" y="232559"/>
                  </a:lnTo>
                  <a:lnTo>
                    <a:pt x="195043" y="242773"/>
                  </a:lnTo>
                  <a:lnTo>
                    <a:pt x="192573" y="252749"/>
                  </a:lnTo>
                  <a:lnTo>
                    <a:pt x="188713" y="261842"/>
                  </a:lnTo>
                  <a:lnTo>
                    <a:pt x="183339" y="269771"/>
                  </a:lnTo>
                  <a:lnTo>
                    <a:pt x="176612" y="276586"/>
                  </a:lnTo>
                  <a:lnTo>
                    <a:pt x="168802" y="282480"/>
                  </a:lnTo>
                  <a:lnTo>
                    <a:pt x="160176" y="287659"/>
                  </a:lnTo>
                  <a:lnTo>
                    <a:pt x="150961" y="291987"/>
                  </a:lnTo>
                  <a:lnTo>
                    <a:pt x="141331" y="294997"/>
                  </a:lnTo>
                  <a:lnTo>
                    <a:pt x="131425" y="296547"/>
                  </a:lnTo>
                  <a:lnTo>
                    <a:pt x="121791" y="296941"/>
                  </a:lnTo>
                  <a:lnTo>
                    <a:pt x="112439" y="296800"/>
                  </a:lnTo>
                  <a:lnTo>
                    <a:pt x="102550" y="296111"/>
                  </a:lnTo>
                  <a:lnTo>
                    <a:pt x="90549" y="2947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60913" y="1693541"/>
              <a:ext cx="171196" cy="254232"/>
            </a:xfrm>
            <a:custGeom>
              <a:avLst/>
              <a:gdLst/>
              <a:ahLst/>
              <a:cxnLst/>
              <a:rect l="0" t="0" r="0" b="0"/>
              <a:pathLst>
                <a:path w="171196" h="254232">
                  <a:moveTo>
                    <a:pt x="40289" y="1547"/>
                  </a:moveTo>
                  <a:lnTo>
                    <a:pt x="31621" y="7481"/>
                  </a:lnTo>
                  <a:lnTo>
                    <a:pt x="24555" y="13686"/>
                  </a:lnTo>
                  <a:lnTo>
                    <a:pt x="18434" y="20747"/>
                  </a:lnTo>
                  <a:lnTo>
                    <a:pt x="12464" y="27348"/>
                  </a:lnTo>
                  <a:lnTo>
                    <a:pt x="6368" y="30322"/>
                  </a:lnTo>
                  <a:lnTo>
                    <a:pt x="1783" y="28744"/>
                  </a:lnTo>
                  <a:lnTo>
                    <a:pt x="0" y="24720"/>
                  </a:lnTo>
                  <a:lnTo>
                    <a:pt x="965" y="19649"/>
                  </a:lnTo>
                  <a:lnTo>
                    <a:pt x="4351" y="14382"/>
                  </a:lnTo>
                  <a:lnTo>
                    <a:pt x="9715" y="9329"/>
                  </a:lnTo>
                  <a:lnTo>
                    <a:pt x="16598" y="4936"/>
                  </a:lnTo>
                  <a:lnTo>
                    <a:pt x="24594" y="1806"/>
                  </a:lnTo>
                  <a:lnTo>
                    <a:pt x="33379" y="149"/>
                  </a:lnTo>
                  <a:lnTo>
                    <a:pt x="42551" y="0"/>
                  </a:lnTo>
                  <a:lnTo>
                    <a:pt x="51630" y="1411"/>
                  </a:lnTo>
                  <a:lnTo>
                    <a:pt x="60356" y="4257"/>
                  </a:lnTo>
                  <a:lnTo>
                    <a:pt x="68350" y="8606"/>
                  </a:lnTo>
                  <a:lnTo>
                    <a:pt x="75042" y="14798"/>
                  </a:lnTo>
                  <a:lnTo>
                    <a:pt x="80240" y="22847"/>
                  </a:lnTo>
                  <a:lnTo>
                    <a:pt x="83917" y="32335"/>
                  </a:lnTo>
                  <a:lnTo>
                    <a:pt x="86027" y="42612"/>
                  </a:lnTo>
                  <a:lnTo>
                    <a:pt x="86703" y="53221"/>
                  </a:lnTo>
                  <a:lnTo>
                    <a:pt x="86040" y="63765"/>
                  </a:lnTo>
                  <a:lnTo>
                    <a:pt x="84010" y="73838"/>
                  </a:lnTo>
                  <a:lnTo>
                    <a:pt x="80752" y="83215"/>
                  </a:lnTo>
                  <a:lnTo>
                    <a:pt x="77630" y="89864"/>
                  </a:lnTo>
                  <a:lnTo>
                    <a:pt x="77897" y="92472"/>
                  </a:lnTo>
                  <a:lnTo>
                    <a:pt x="82639" y="93748"/>
                  </a:lnTo>
                  <a:lnTo>
                    <a:pt x="89682" y="95111"/>
                  </a:lnTo>
                  <a:lnTo>
                    <a:pt x="97897" y="96918"/>
                  </a:lnTo>
                  <a:lnTo>
                    <a:pt x="106840" y="99340"/>
                  </a:lnTo>
                  <a:lnTo>
                    <a:pt x="116279" y="102599"/>
                  </a:lnTo>
                  <a:lnTo>
                    <a:pt x="126054" y="106739"/>
                  </a:lnTo>
                  <a:lnTo>
                    <a:pt x="135731" y="111816"/>
                  </a:lnTo>
                  <a:lnTo>
                    <a:pt x="144621" y="117976"/>
                  </a:lnTo>
                  <a:lnTo>
                    <a:pt x="152408" y="125199"/>
                  </a:lnTo>
                  <a:lnTo>
                    <a:pt x="158958" y="133491"/>
                  </a:lnTo>
                  <a:lnTo>
                    <a:pt x="164141" y="142959"/>
                  </a:lnTo>
                  <a:lnTo>
                    <a:pt x="168026" y="153547"/>
                  </a:lnTo>
                  <a:lnTo>
                    <a:pt x="170500" y="164910"/>
                  </a:lnTo>
                  <a:lnTo>
                    <a:pt x="171195" y="176529"/>
                  </a:lnTo>
                  <a:lnTo>
                    <a:pt x="170072" y="188078"/>
                  </a:lnTo>
                  <a:lnTo>
                    <a:pt x="167371" y="199272"/>
                  </a:lnTo>
                  <a:lnTo>
                    <a:pt x="163425" y="209788"/>
                  </a:lnTo>
                  <a:lnTo>
                    <a:pt x="158541" y="219518"/>
                  </a:lnTo>
                  <a:lnTo>
                    <a:pt x="152654" y="228203"/>
                  </a:lnTo>
                  <a:lnTo>
                    <a:pt x="145347" y="235366"/>
                  </a:lnTo>
                  <a:lnTo>
                    <a:pt x="136523" y="240889"/>
                  </a:lnTo>
                  <a:lnTo>
                    <a:pt x="126965" y="244963"/>
                  </a:lnTo>
                  <a:lnTo>
                    <a:pt x="117224" y="248313"/>
                  </a:lnTo>
                  <a:lnTo>
                    <a:pt x="106441" y="251234"/>
                  </a:lnTo>
                  <a:lnTo>
                    <a:pt x="92931" y="25423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07118" y="1600158"/>
              <a:ext cx="73983" cy="82240"/>
            </a:xfrm>
            <a:custGeom>
              <a:avLst/>
              <a:gdLst/>
              <a:ahLst/>
              <a:cxnLst/>
              <a:rect l="0" t="0" r="0" b="0"/>
              <a:pathLst>
                <a:path w="73983" h="82240">
                  <a:moveTo>
                    <a:pt x="30954" y="173"/>
                  </a:moveTo>
                  <a:lnTo>
                    <a:pt x="25086" y="6041"/>
                  </a:lnTo>
                  <a:lnTo>
                    <a:pt x="19522" y="11605"/>
                  </a:lnTo>
                  <a:lnTo>
                    <a:pt x="13737" y="17409"/>
                  </a:lnTo>
                  <a:lnTo>
                    <a:pt x="8175" y="23662"/>
                  </a:lnTo>
                  <a:lnTo>
                    <a:pt x="3790" y="30641"/>
                  </a:lnTo>
                  <a:lnTo>
                    <a:pt x="1026" y="38417"/>
                  </a:lnTo>
                  <a:lnTo>
                    <a:pt x="0" y="46746"/>
                  </a:lnTo>
                  <a:lnTo>
                    <a:pt x="754" y="55177"/>
                  </a:lnTo>
                  <a:lnTo>
                    <a:pt x="3123" y="63423"/>
                  </a:lnTo>
                  <a:lnTo>
                    <a:pt x="6967" y="70907"/>
                  </a:lnTo>
                  <a:lnTo>
                    <a:pt x="12280" y="76715"/>
                  </a:lnTo>
                  <a:lnTo>
                    <a:pt x="18918" y="80498"/>
                  </a:lnTo>
                  <a:lnTo>
                    <a:pt x="26472" y="82239"/>
                  </a:lnTo>
                  <a:lnTo>
                    <a:pt x="34381" y="81978"/>
                  </a:lnTo>
                  <a:lnTo>
                    <a:pt x="42285" y="79947"/>
                  </a:lnTo>
                  <a:lnTo>
                    <a:pt x="49878" y="76333"/>
                  </a:lnTo>
                  <a:lnTo>
                    <a:pt x="56824" y="71175"/>
                  </a:lnTo>
                  <a:lnTo>
                    <a:pt x="63004" y="64637"/>
                  </a:lnTo>
                  <a:lnTo>
                    <a:pt x="68152" y="56979"/>
                  </a:lnTo>
                  <a:lnTo>
                    <a:pt x="71788" y="48469"/>
                  </a:lnTo>
                  <a:lnTo>
                    <a:pt x="73780" y="39348"/>
                  </a:lnTo>
                  <a:lnTo>
                    <a:pt x="73982" y="30123"/>
                  </a:lnTo>
                  <a:lnTo>
                    <a:pt x="72074" y="21542"/>
                  </a:lnTo>
                  <a:lnTo>
                    <a:pt x="68090" y="13970"/>
                  </a:lnTo>
                  <a:lnTo>
                    <a:pt x="62417" y="7745"/>
                  </a:lnTo>
                  <a:lnTo>
                    <a:pt x="54845" y="2857"/>
                  </a:lnTo>
                  <a:lnTo>
                    <a:pt x="42477" y="0"/>
                  </a:lnTo>
                  <a:lnTo>
                    <a:pt x="20426" y="17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174865" y="2032000"/>
            <a:ext cx="487315" cy="558011"/>
            <a:chOff x="1174865" y="2032000"/>
            <a:chExt cx="487315" cy="558011"/>
          </a:xfrm>
        </p:grpSpPr>
        <p:sp>
          <p:nvSpPr>
            <p:cNvPr id="87" name="Freeform 86"/>
            <p:cNvSpPr/>
            <p:nvPr/>
          </p:nvSpPr>
          <p:spPr>
            <a:xfrm>
              <a:off x="1174865" y="2305741"/>
              <a:ext cx="283547" cy="284270"/>
            </a:xfrm>
            <a:custGeom>
              <a:avLst/>
              <a:gdLst/>
              <a:ahLst/>
              <a:cxnLst/>
              <a:rect l="0" t="0" r="0" b="0"/>
              <a:pathLst>
                <a:path w="283547" h="284270">
                  <a:moveTo>
                    <a:pt x="109611" y="0"/>
                  </a:moveTo>
                  <a:lnTo>
                    <a:pt x="103744" y="5867"/>
                  </a:lnTo>
                  <a:lnTo>
                    <a:pt x="98179" y="11432"/>
                  </a:lnTo>
                  <a:lnTo>
                    <a:pt x="92376" y="17231"/>
                  </a:lnTo>
                  <a:lnTo>
                    <a:pt x="86122" y="23311"/>
                  </a:lnTo>
                  <a:lnTo>
                    <a:pt x="79144" y="29642"/>
                  </a:lnTo>
                  <a:lnTo>
                    <a:pt x="71363" y="36169"/>
                  </a:lnTo>
                  <a:lnTo>
                    <a:pt x="62861" y="42845"/>
                  </a:lnTo>
                  <a:lnTo>
                    <a:pt x="53782" y="49628"/>
                  </a:lnTo>
                  <a:lnTo>
                    <a:pt x="44273" y="56486"/>
                  </a:lnTo>
                  <a:lnTo>
                    <a:pt x="34618" y="63395"/>
                  </a:lnTo>
                  <a:lnTo>
                    <a:pt x="25217" y="70340"/>
                  </a:lnTo>
                  <a:lnTo>
                    <a:pt x="16285" y="77309"/>
                  </a:lnTo>
                  <a:lnTo>
                    <a:pt x="8493" y="84295"/>
                  </a:lnTo>
                  <a:lnTo>
                    <a:pt x="3002" y="91292"/>
                  </a:lnTo>
                  <a:lnTo>
                    <a:pt x="242" y="98296"/>
                  </a:lnTo>
                  <a:lnTo>
                    <a:pt x="0" y="105305"/>
                  </a:lnTo>
                  <a:lnTo>
                    <a:pt x="1807" y="112317"/>
                  </a:lnTo>
                  <a:lnTo>
                    <a:pt x="5170" y="119331"/>
                  </a:lnTo>
                  <a:lnTo>
                    <a:pt x="9831" y="126347"/>
                  </a:lnTo>
                  <a:lnTo>
                    <a:pt x="15766" y="133365"/>
                  </a:lnTo>
                  <a:lnTo>
                    <a:pt x="22861" y="140382"/>
                  </a:lnTo>
                  <a:lnTo>
                    <a:pt x="30911" y="147400"/>
                  </a:lnTo>
                  <a:lnTo>
                    <a:pt x="39690" y="154419"/>
                  </a:lnTo>
                  <a:lnTo>
                    <a:pt x="48996" y="161414"/>
                  </a:lnTo>
                  <a:lnTo>
                    <a:pt x="58347" y="167569"/>
                  </a:lnTo>
                  <a:lnTo>
                    <a:pt x="67012" y="171346"/>
                  </a:lnTo>
                  <a:lnTo>
                    <a:pt x="74651" y="172099"/>
                  </a:lnTo>
                  <a:lnTo>
                    <a:pt x="81270" y="169990"/>
                  </a:lnTo>
                  <a:lnTo>
                    <a:pt x="87032" y="165526"/>
                  </a:lnTo>
                  <a:lnTo>
                    <a:pt x="92137" y="159270"/>
                  </a:lnTo>
                  <a:lnTo>
                    <a:pt x="96923" y="151870"/>
                  </a:lnTo>
                  <a:lnTo>
                    <a:pt x="101839" y="144015"/>
                  </a:lnTo>
                  <a:lnTo>
                    <a:pt x="107118" y="136117"/>
                  </a:lnTo>
                  <a:lnTo>
                    <a:pt x="112802" y="128345"/>
                  </a:lnTo>
                  <a:lnTo>
                    <a:pt x="118843" y="120741"/>
                  </a:lnTo>
                  <a:lnTo>
                    <a:pt x="125172" y="113294"/>
                  </a:lnTo>
                  <a:lnTo>
                    <a:pt x="131878" y="106139"/>
                  </a:lnTo>
                  <a:lnTo>
                    <a:pt x="139212" y="99553"/>
                  </a:lnTo>
                  <a:lnTo>
                    <a:pt x="147256" y="93638"/>
                  </a:lnTo>
                  <a:lnTo>
                    <a:pt x="155946" y="88343"/>
                  </a:lnTo>
                  <a:lnTo>
                    <a:pt x="165157" y="83551"/>
                  </a:lnTo>
                  <a:lnTo>
                    <a:pt x="174762" y="79151"/>
                  </a:lnTo>
                  <a:lnTo>
                    <a:pt x="184652" y="75365"/>
                  </a:lnTo>
                  <a:lnTo>
                    <a:pt x="194745" y="72726"/>
                  </a:lnTo>
                  <a:lnTo>
                    <a:pt x="204977" y="71437"/>
                  </a:lnTo>
                  <a:lnTo>
                    <a:pt x="215305" y="71556"/>
                  </a:lnTo>
                  <a:lnTo>
                    <a:pt x="225698" y="73156"/>
                  </a:lnTo>
                  <a:lnTo>
                    <a:pt x="236127" y="76128"/>
                  </a:lnTo>
                  <a:lnTo>
                    <a:pt x="246249" y="80394"/>
                  </a:lnTo>
                  <a:lnTo>
                    <a:pt x="255440" y="85999"/>
                  </a:lnTo>
                  <a:lnTo>
                    <a:pt x="263431" y="92845"/>
                  </a:lnTo>
                  <a:lnTo>
                    <a:pt x="270117" y="100881"/>
                  </a:lnTo>
                  <a:lnTo>
                    <a:pt x="275392" y="110177"/>
                  </a:lnTo>
                  <a:lnTo>
                    <a:pt x="279343" y="120648"/>
                  </a:lnTo>
                  <a:lnTo>
                    <a:pt x="282031" y="131934"/>
                  </a:lnTo>
                  <a:lnTo>
                    <a:pt x="283402" y="143501"/>
                  </a:lnTo>
                  <a:lnTo>
                    <a:pt x="283546" y="155020"/>
                  </a:lnTo>
                  <a:lnTo>
                    <a:pt x="282510" y="166363"/>
                  </a:lnTo>
                  <a:lnTo>
                    <a:pt x="280220" y="177513"/>
                  </a:lnTo>
                  <a:lnTo>
                    <a:pt x="276754" y="188489"/>
                  </a:lnTo>
                  <a:lnTo>
                    <a:pt x="272309" y="199166"/>
                  </a:lnTo>
                  <a:lnTo>
                    <a:pt x="267109" y="209269"/>
                  </a:lnTo>
                  <a:lnTo>
                    <a:pt x="261349" y="218698"/>
                  </a:lnTo>
                  <a:lnTo>
                    <a:pt x="255024" y="227506"/>
                  </a:lnTo>
                  <a:lnTo>
                    <a:pt x="247948" y="235809"/>
                  </a:lnTo>
                  <a:lnTo>
                    <a:pt x="240076" y="243725"/>
                  </a:lnTo>
                  <a:lnTo>
                    <a:pt x="231501" y="251194"/>
                  </a:lnTo>
                  <a:lnTo>
                    <a:pt x="222366" y="257991"/>
                  </a:lnTo>
                  <a:lnTo>
                    <a:pt x="212818" y="264043"/>
                  </a:lnTo>
                  <a:lnTo>
                    <a:pt x="203041" y="269275"/>
                  </a:lnTo>
                  <a:lnTo>
                    <a:pt x="192097" y="274051"/>
                  </a:lnTo>
                  <a:lnTo>
                    <a:pt x="176790" y="278791"/>
                  </a:lnTo>
                  <a:lnTo>
                    <a:pt x="151725" y="2842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38134" y="2189927"/>
              <a:ext cx="224046" cy="232565"/>
            </a:xfrm>
            <a:custGeom>
              <a:avLst/>
              <a:gdLst/>
              <a:ahLst/>
              <a:cxnLst/>
              <a:rect l="0" t="0" r="0" b="0"/>
              <a:pathLst>
                <a:path w="224046" h="232565">
                  <a:moveTo>
                    <a:pt x="25327" y="0"/>
                  </a:moveTo>
                  <a:lnTo>
                    <a:pt x="22527" y="8869"/>
                  </a:lnTo>
                  <a:lnTo>
                    <a:pt x="21025" y="17855"/>
                  </a:lnTo>
                  <a:lnTo>
                    <a:pt x="20710" y="27846"/>
                  </a:lnTo>
                  <a:lnTo>
                    <a:pt x="21043" y="38654"/>
                  </a:lnTo>
                  <a:lnTo>
                    <a:pt x="21214" y="49817"/>
                  </a:lnTo>
                  <a:lnTo>
                    <a:pt x="20754" y="61003"/>
                  </a:lnTo>
                  <a:lnTo>
                    <a:pt x="18748" y="71357"/>
                  </a:lnTo>
                  <a:lnTo>
                    <a:pt x="14235" y="78182"/>
                  </a:lnTo>
                  <a:lnTo>
                    <a:pt x="8613" y="79397"/>
                  </a:lnTo>
                  <a:lnTo>
                    <a:pt x="3966" y="75966"/>
                  </a:lnTo>
                  <a:lnTo>
                    <a:pt x="980" y="69360"/>
                  </a:lnTo>
                  <a:lnTo>
                    <a:pt x="0" y="60900"/>
                  </a:lnTo>
                  <a:lnTo>
                    <a:pt x="981" y="51454"/>
                  </a:lnTo>
                  <a:lnTo>
                    <a:pt x="3781" y="41829"/>
                  </a:lnTo>
                  <a:lnTo>
                    <a:pt x="8338" y="32889"/>
                  </a:lnTo>
                  <a:lnTo>
                    <a:pt x="14447" y="25031"/>
                  </a:lnTo>
                  <a:lnTo>
                    <a:pt x="21805" y="18582"/>
                  </a:lnTo>
                  <a:lnTo>
                    <a:pt x="30108" y="13990"/>
                  </a:lnTo>
                  <a:lnTo>
                    <a:pt x="39092" y="11310"/>
                  </a:lnTo>
                  <a:lnTo>
                    <a:pt x="48394" y="10457"/>
                  </a:lnTo>
                  <a:lnTo>
                    <a:pt x="57558" y="11388"/>
                  </a:lnTo>
                  <a:lnTo>
                    <a:pt x="66349" y="13903"/>
                  </a:lnTo>
                  <a:lnTo>
                    <a:pt x="74726" y="17859"/>
                  </a:lnTo>
                  <a:lnTo>
                    <a:pt x="82739" y="23254"/>
                  </a:lnTo>
                  <a:lnTo>
                    <a:pt x="90451" y="29955"/>
                  </a:lnTo>
                  <a:lnTo>
                    <a:pt x="97445" y="37724"/>
                  </a:lnTo>
                  <a:lnTo>
                    <a:pt x="102858" y="46308"/>
                  </a:lnTo>
                  <a:lnTo>
                    <a:pt x="106349" y="55489"/>
                  </a:lnTo>
                  <a:lnTo>
                    <a:pt x="108048" y="65093"/>
                  </a:lnTo>
                  <a:lnTo>
                    <a:pt x="108284" y="74993"/>
                  </a:lnTo>
                  <a:lnTo>
                    <a:pt x="107447" y="85047"/>
                  </a:lnTo>
                  <a:lnTo>
                    <a:pt x="107276" y="93460"/>
                  </a:lnTo>
                  <a:lnTo>
                    <a:pt x="109800" y="97954"/>
                  </a:lnTo>
                  <a:lnTo>
                    <a:pt x="114864" y="99311"/>
                  </a:lnTo>
                  <a:lnTo>
                    <a:pt x="122132" y="99094"/>
                  </a:lnTo>
                  <a:lnTo>
                    <a:pt x="131065" y="98656"/>
                  </a:lnTo>
                  <a:lnTo>
                    <a:pt x="140949" y="99100"/>
                  </a:lnTo>
                  <a:lnTo>
                    <a:pt x="151284" y="100873"/>
                  </a:lnTo>
                  <a:lnTo>
                    <a:pt x="161640" y="103952"/>
                  </a:lnTo>
                  <a:lnTo>
                    <a:pt x="171584" y="108122"/>
                  </a:lnTo>
                  <a:lnTo>
                    <a:pt x="180934" y="113137"/>
                  </a:lnTo>
                  <a:lnTo>
                    <a:pt x="189702" y="118936"/>
                  </a:lnTo>
                  <a:lnTo>
                    <a:pt x="197985" y="125647"/>
                  </a:lnTo>
                  <a:lnTo>
                    <a:pt x="205882" y="133269"/>
                  </a:lnTo>
                  <a:lnTo>
                    <a:pt x="213001" y="141674"/>
                  </a:lnTo>
                  <a:lnTo>
                    <a:pt x="218499" y="150693"/>
                  </a:lnTo>
                  <a:lnTo>
                    <a:pt x="222047" y="160169"/>
                  </a:lnTo>
                  <a:lnTo>
                    <a:pt x="223784" y="169972"/>
                  </a:lnTo>
                  <a:lnTo>
                    <a:pt x="224045" y="180006"/>
                  </a:lnTo>
                  <a:lnTo>
                    <a:pt x="223176" y="190191"/>
                  </a:lnTo>
                  <a:lnTo>
                    <a:pt x="221153" y="200147"/>
                  </a:lnTo>
                  <a:lnTo>
                    <a:pt x="217602" y="209227"/>
                  </a:lnTo>
                  <a:lnTo>
                    <a:pt x="212439" y="217138"/>
                  </a:lnTo>
                  <a:lnTo>
                    <a:pt x="205855" y="223601"/>
                  </a:lnTo>
                  <a:lnTo>
                    <a:pt x="198140" y="228194"/>
                  </a:lnTo>
                  <a:lnTo>
                    <a:pt x="189593" y="230878"/>
                  </a:lnTo>
                  <a:lnTo>
                    <a:pt x="180906" y="232068"/>
                  </a:lnTo>
                  <a:lnTo>
                    <a:pt x="172308" y="232564"/>
                  </a:lnTo>
                  <a:lnTo>
                    <a:pt x="163049" y="232410"/>
                  </a:lnTo>
                  <a:lnTo>
                    <a:pt x="151669" y="23162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41847" y="2032000"/>
              <a:ext cx="60744" cy="102096"/>
            </a:xfrm>
            <a:custGeom>
              <a:avLst/>
              <a:gdLst/>
              <a:ahLst/>
              <a:cxnLst/>
              <a:rect l="0" t="0" r="0" b="0"/>
              <a:pathLst>
                <a:path w="60744" h="102096">
                  <a:moveTo>
                    <a:pt x="26899" y="0"/>
                  </a:moveTo>
                  <a:lnTo>
                    <a:pt x="21098" y="5934"/>
                  </a:lnTo>
                  <a:lnTo>
                    <a:pt x="16174" y="12138"/>
                  </a:lnTo>
                  <a:lnTo>
                    <a:pt x="11676" y="19239"/>
                  </a:lnTo>
                  <a:lnTo>
                    <a:pt x="7628" y="27352"/>
                  </a:lnTo>
                  <a:lnTo>
                    <a:pt x="4263" y="36647"/>
                  </a:lnTo>
                  <a:lnTo>
                    <a:pt x="1664" y="47086"/>
                  </a:lnTo>
                  <a:lnTo>
                    <a:pt x="82" y="58165"/>
                  </a:lnTo>
                  <a:lnTo>
                    <a:pt x="0" y="69055"/>
                  </a:lnTo>
                  <a:lnTo>
                    <a:pt x="1545" y="79284"/>
                  </a:lnTo>
                  <a:lnTo>
                    <a:pt x="4702" y="88266"/>
                  </a:lnTo>
                  <a:lnTo>
                    <a:pt x="9487" y="95162"/>
                  </a:lnTo>
                  <a:lnTo>
                    <a:pt x="15738" y="99714"/>
                  </a:lnTo>
                  <a:lnTo>
                    <a:pt x="23018" y="101990"/>
                  </a:lnTo>
                  <a:lnTo>
                    <a:pt x="30734" y="102095"/>
                  </a:lnTo>
                  <a:lnTo>
                    <a:pt x="38501" y="100310"/>
                  </a:lnTo>
                  <a:lnTo>
                    <a:pt x="45832" y="96692"/>
                  </a:lnTo>
                  <a:lnTo>
                    <a:pt x="52068" y="91000"/>
                  </a:lnTo>
                  <a:lnTo>
                    <a:pt x="56948" y="83294"/>
                  </a:lnTo>
                  <a:lnTo>
                    <a:pt x="60071" y="74208"/>
                  </a:lnTo>
                  <a:lnTo>
                    <a:pt x="60743" y="64733"/>
                  </a:lnTo>
                  <a:lnTo>
                    <a:pt x="58831" y="55490"/>
                  </a:lnTo>
                  <a:lnTo>
                    <a:pt x="54921" y="47187"/>
                  </a:lnTo>
                  <a:lnTo>
                    <a:pt x="49550" y="40081"/>
                  </a:lnTo>
                  <a:lnTo>
                    <a:pt x="41131" y="34677"/>
                  </a:lnTo>
                  <a:lnTo>
                    <a:pt x="26899" y="315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2365" y="137547"/>
            <a:ext cx="520448" cy="489781"/>
            <a:chOff x="162365" y="137547"/>
            <a:chExt cx="520448" cy="489781"/>
          </a:xfrm>
        </p:grpSpPr>
        <p:sp>
          <p:nvSpPr>
            <p:cNvPr id="2" name="Freeform 1"/>
            <p:cNvSpPr/>
            <p:nvPr/>
          </p:nvSpPr>
          <p:spPr>
            <a:xfrm>
              <a:off x="331204" y="263042"/>
              <a:ext cx="226807" cy="282514"/>
            </a:xfrm>
            <a:custGeom>
              <a:avLst/>
              <a:gdLst/>
              <a:ahLst/>
              <a:cxnLst/>
              <a:rect l="0" t="0" r="0" b="0"/>
              <a:pathLst>
                <a:path w="226807" h="282514">
                  <a:moveTo>
                    <a:pt x="37293" y="10698"/>
                  </a:moveTo>
                  <a:lnTo>
                    <a:pt x="31492" y="19500"/>
                  </a:lnTo>
                  <a:lnTo>
                    <a:pt x="26568" y="27847"/>
                  </a:lnTo>
                  <a:lnTo>
                    <a:pt x="22066" y="36545"/>
                  </a:lnTo>
                  <a:lnTo>
                    <a:pt x="17845" y="45666"/>
                  </a:lnTo>
                  <a:lnTo>
                    <a:pt x="13831" y="55161"/>
                  </a:lnTo>
                  <a:lnTo>
                    <a:pt x="9964" y="64882"/>
                  </a:lnTo>
                  <a:lnTo>
                    <a:pt x="6012" y="72243"/>
                  </a:lnTo>
                  <a:lnTo>
                    <a:pt x="2450" y="74058"/>
                  </a:lnTo>
                  <a:lnTo>
                    <a:pt x="432" y="71301"/>
                  </a:lnTo>
                  <a:lnTo>
                    <a:pt x="0" y="65581"/>
                  </a:lnTo>
                  <a:lnTo>
                    <a:pt x="795" y="58043"/>
                  </a:lnTo>
                  <a:lnTo>
                    <a:pt x="2460" y="49395"/>
                  </a:lnTo>
                  <a:lnTo>
                    <a:pt x="4735" y="40071"/>
                  </a:lnTo>
                  <a:lnTo>
                    <a:pt x="7753" y="30657"/>
                  </a:lnTo>
                  <a:lnTo>
                    <a:pt x="11999" y="21923"/>
                  </a:lnTo>
                  <a:lnTo>
                    <a:pt x="17640" y="14236"/>
                  </a:lnTo>
                  <a:lnTo>
                    <a:pt x="24549" y="7917"/>
                  </a:lnTo>
                  <a:lnTo>
                    <a:pt x="32484" y="3419"/>
                  </a:lnTo>
                  <a:lnTo>
                    <a:pt x="41189" y="806"/>
                  </a:lnTo>
                  <a:lnTo>
                    <a:pt x="50287" y="0"/>
                  </a:lnTo>
                  <a:lnTo>
                    <a:pt x="59308" y="962"/>
                  </a:lnTo>
                  <a:lnTo>
                    <a:pt x="67999" y="3503"/>
                  </a:lnTo>
                  <a:lnTo>
                    <a:pt x="76307" y="7647"/>
                  </a:lnTo>
                  <a:lnTo>
                    <a:pt x="84273" y="13701"/>
                  </a:lnTo>
                  <a:lnTo>
                    <a:pt x="91963" y="21657"/>
                  </a:lnTo>
                  <a:lnTo>
                    <a:pt x="99281" y="31083"/>
                  </a:lnTo>
                  <a:lnTo>
                    <a:pt x="105976" y="41319"/>
                  </a:lnTo>
                  <a:lnTo>
                    <a:pt x="111964" y="51904"/>
                  </a:lnTo>
                  <a:lnTo>
                    <a:pt x="117308" y="62603"/>
                  </a:lnTo>
                  <a:lnTo>
                    <a:pt x="122132" y="73312"/>
                  </a:lnTo>
                  <a:lnTo>
                    <a:pt x="126559" y="83998"/>
                  </a:lnTo>
                  <a:lnTo>
                    <a:pt x="130533" y="94818"/>
                  </a:lnTo>
                  <a:lnTo>
                    <a:pt x="133829" y="106082"/>
                  </a:lnTo>
                  <a:lnTo>
                    <a:pt x="136377" y="117931"/>
                  </a:lnTo>
                  <a:lnTo>
                    <a:pt x="138088" y="130501"/>
                  </a:lnTo>
                  <a:lnTo>
                    <a:pt x="138788" y="144004"/>
                  </a:lnTo>
                  <a:lnTo>
                    <a:pt x="138478" y="158454"/>
                  </a:lnTo>
                  <a:lnTo>
                    <a:pt x="137304" y="173394"/>
                  </a:lnTo>
                  <a:lnTo>
                    <a:pt x="135453" y="188036"/>
                  </a:lnTo>
                  <a:lnTo>
                    <a:pt x="133095" y="201950"/>
                  </a:lnTo>
                  <a:lnTo>
                    <a:pt x="130209" y="214901"/>
                  </a:lnTo>
                  <a:lnTo>
                    <a:pt x="126593" y="226679"/>
                  </a:lnTo>
                  <a:lnTo>
                    <a:pt x="122194" y="237304"/>
                  </a:lnTo>
                  <a:lnTo>
                    <a:pt x="116934" y="246947"/>
                  </a:lnTo>
                  <a:lnTo>
                    <a:pt x="110647" y="255827"/>
                  </a:lnTo>
                  <a:lnTo>
                    <a:pt x="103335" y="264127"/>
                  </a:lnTo>
                  <a:lnTo>
                    <a:pt x="94984" y="271519"/>
                  </a:lnTo>
                  <a:lnTo>
                    <a:pt x="85475" y="277200"/>
                  </a:lnTo>
                  <a:lnTo>
                    <a:pt x="74865" y="280866"/>
                  </a:lnTo>
                  <a:lnTo>
                    <a:pt x="63657" y="282513"/>
                  </a:lnTo>
                  <a:lnTo>
                    <a:pt x="52674" y="282180"/>
                  </a:lnTo>
                  <a:lnTo>
                    <a:pt x="42375" y="280094"/>
                  </a:lnTo>
                  <a:lnTo>
                    <a:pt x="33174" y="276271"/>
                  </a:lnTo>
                  <a:lnTo>
                    <a:pt x="25598" y="270439"/>
                  </a:lnTo>
                  <a:lnTo>
                    <a:pt x="19771" y="262636"/>
                  </a:lnTo>
                  <a:lnTo>
                    <a:pt x="15656" y="253313"/>
                  </a:lnTo>
                  <a:lnTo>
                    <a:pt x="13244" y="243148"/>
                  </a:lnTo>
                  <a:lnTo>
                    <a:pt x="12366" y="232618"/>
                  </a:lnTo>
                  <a:lnTo>
                    <a:pt x="13062" y="222297"/>
                  </a:lnTo>
                  <a:lnTo>
                    <a:pt x="15647" y="212906"/>
                  </a:lnTo>
                  <a:lnTo>
                    <a:pt x="20130" y="204749"/>
                  </a:lnTo>
                  <a:lnTo>
                    <a:pt x="26410" y="197936"/>
                  </a:lnTo>
                  <a:lnTo>
                    <a:pt x="34445" y="192568"/>
                  </a:lnTo>
                  <a:lnTo>
                    <a:pt x="44031" y="188555"/>
                  </a:lnTo>
                  <a:lnTo>
                    <a:pt x="54704" y="185994"/>
                  </a:lnTo>
                  <a:lnTo>
                    <a:pt x="65852" y="185240"/>
                  </a:lnTo>
                  <a:lnTo>
                    <a:pt x="77081" y="186323"/>
                  </a:lnTo>
                  <a:lnTo>
                    <a:pt x="88058" y="188997"/>
                  </a:lnTo>
                  <a:lnTo>
                    <a:pt x="98430" y="192926"/>
                  </a:lnTo>
                  <a:lnTo>
                    <a:pt x="108075" y="197783"/>
                  </a:lnTo>
                  <a:lnTo>
                    <a:pt x="117214" y="203144"/>
                  </a:lnTo>
                  <a:lnTo>
                    <a:pt x="126278" y="208501"/>
                  </a:lnTo>
                  <a:lnTo>
                    <a:pt x="135536" y="213574"/>
                  </a:lnTo>
                  <a:lnTo>
                    <a:pt x="145232" y="218131"/>
                  </a:lnTo>
                  <a:lnTo>
                    <a:pt x="155660" y="221893"/>
                  </a:lnTo>
                  <a:lnTo>
                    <a:pt x="166890" y="224793"/>
                  </a:lnTo>
                  <a:lnTo>
                    <a:pt x="178421" y="226933"/>
                  </a:lnTo>
                  <a:lnTo>
                    <a:pt x="190521" y="228692"/>
                  </a:lnTo>
                  <a:lnTo>
                    <a:pt x="205371" y="230225"/>
                  </a:lnTo>
                  <a:lnTo>
                    <a:pt x="226806" y="231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365" y="137547"/>
              <a:ext cx="520448" cy="489781"/>
            </a:xfrm>
            <a:custGeom>
              <a:avLst/>
              <a:gdLst/>
              <a:ahLst/>
              <a:cxnLst/>
              <a:rect l="0" t="0" r="0" b="0"/>
              <a:pathLst>
                <a:path w="520448" h="489781">
                  <a:moveTo>
                    <a:pt x="237717" y="9851"/>
                  </a:moveTo>
                  <a:lnTo>
                    <a:pt x="225915" y="9851"/>
                  </a:lnTo>
                  <a:lnTo>
                    <a:pt x="214146" y="9851"/>
                  </a:lnTo>
                  <a:lnTo>
                    <a:pt x="201260" y="9856"/>
                  </a:lnTo>
                  <a:lnTo>
                    <a:pt x="187585" y="10029"/>
                  </a:lnTo>
                  <a:lnTo>
                    <a:pt x="173905" y="10677"/>
                  </a:lnTo>
                  <a:lnTo>
                    <a:pt x="160689" y="11930"/>
                  </a:lnTo>
                  <a:lnTo>
                    <a:pt x="148065" y="13756"/>
                  </a:lnTo>
                  <a:lnTo>
                    <a:pt x="135985" y="16052"/>
                  </a:lnTo>
                  <a:lnTo>
                    <a:pt x="124347" y="18713"/>
                  </a:lnTo>
                  <a:lnTo>
                    <a:pt x="113041" y="21804"/>
                  </a:lnTo>
                  <a:lnTo>
                    <a:pt x="101975" y="25557"/>
                  </a:lnTo>
                  <a:lnTo>
                    <a:pt x="91084" y="30044"/>
                  </a:lnTo>
                  <a:lnTo>
                    <a:pt x="80479" y="35193"/>
                  </a:lnTo>
                  <a:lnTo>
                    <a:pt x="70430" y="40874"/>
                  </a:lnTo>
                  <a:lnTo>
                    <a:pt x="61042" y="46959"/>
                  </a:lnTo>
                  <a:lnTo>
                    <a:pt x="52263" y="53504"/>
                  </a:lnTo>
                  <a:lnTo>
                    <a:pt x="43980" y="60728"/>
                  </a:lnTo>
                  <a:lnTo>
                    <a:pt x="36078" y="68700"/>
                  </a:lnTo>
                  <a:lnTo>
                    <a:pt x="28618" y="77341"/>
                  </a:lnTo>
                  <a:lnTo>
                    <a:pt x="21827" y="86520"/>
                  </a:lnTo>
                  <a:lnTo>
                    <a:pt x="15780" y="96112"/>
                  </a:lnTo>
                  <a:lnTo>
                    <a:pt x="10566" y="106334"/>
                  </a:lnTo>
                  <a:lnTo>
                    <a:pt x="6362" y="117713"/>
                  </a:lnTo>
                  <a:lnTo>
                    <a:pt x="3169" y="130445"/>
                  </a:lnTo>
                  <a:lnTo>
                    <a:pt x="1009" y="144419"/>
                  </a:lnTo>
                  <a:lnTo>
                    <a:pt x="0" y="159403"/>
                  </a:lnTo>
                  <a:lnTo>
                    <a:pt x="98" y="175151"/>
                  </a:lnTo>
                  <a:lnTo>
                    <a:pt x="1129" y="191454"/>
                  </a:lnTo>
                  <a:lnTo>
                    <a:pt x="2883" y="208150"/>
                  </a:lnTo>
                  <a:lnTo>
                    <a:pt x="5171" y="225110"/>
                  </a:lnTo>
                  <a:lnTo>
                    <a:pt x="7842" y="241921"/>
                  </a:lnTo>
                  <a:lnTo>
                    <a:pt x="10780" y="257909"/>
                  </a:lnTo>
                  <a:lnTo>
                    <a:pt x="13902" y="272773"/>
                  </a:lnTo>
                  <a:lnTo>
                    <a:pt x="17150" y="286551"/>
                  </a:lnTo>
                  <a:lnTo>
                    <a:pt x="20484" y="299426"/>
                  </a:lnTo>
                  <a:lnTo>
                    <a:pt x="23880" y="311608"/>
                  </a:lnTo>
                  <a:lnTo>
                    <a:pt x="27484" y="323284"/>
                  </a:lnTo>
                  <a:lnTo>
                    <a:pt x="31589" y="334599"/>
                  </a:lnTo>
                  <a:lnTo>
                    <a:pt x="36316" y="345662"/>
                  </a:lnTo>
                  <a:lnTo>
                    <a:pt x="41628" y="356553"/>
                  </a:lnTo>
                  <a:lnTo>
                    <a:pt x="47418" y="367325"/>
                  </a:lnTo>
                  <a:lnTo>
                    <a:pt x="53573" y="378013"/>
                  </a:lnTo>
                  <a:lnTo>
                    <a:pt x="59994" y="388478"/>
                  </a:lnTo>
                  <a:lnTo>
                    <a:pt x="66603" y="398432"/>
                  </a:lnTo>
                  <a:lnTo>
                    <a:pt x="73348" y="407757"/>
                  </a:lnTo>
                  <a:lnTo>
                    <a:pt x="80352" y="416492"/>
                  </a:lnTo>
                  <a:lnTo>
                    <a:pt x="87892" y="424746"/>
                  </a:lnTo>
                  <a:lnTo>
                    <a:pt x="96079" y="432633"/>
                  </a:lnTo>
                  <a:lnTo>
                    <a:pt x="104867" y="440253"/>
                  </a:lnTo>
                  <a:lnTo>
                    <a:pt x="114144" y="447684"/>
                  </a:lnTo>
                  <a:lnTo>
                    <a:pt x="123798" y="454978"/>
                  </a:lnTo>
                  <a:lnTo>
                    <a:pt x="133891" y="462013"/>
                  </a:lnTo>
                  <a:lnTo>
                    <a:pt x="144651" y="468512"/>
                  </a:lnTo>
                  <a:lnTo>
                    <a:pt x="156150" y="474358"/>
                  </a:lnTo>
                  <a:lnTo>
                    <a:pt x="168313" y="479436"/>
                  </a:lnTo>
                  <a:lnTo>
                    <a:pt x="181009" y="483549"/>
                  </a:lnTo>
                  <a:lnTo>
                    <a:pt x="194107" y="486680"/>
                  </a:lnTo>
                  <a:lnTo>
                    <a:pt x="207496" y="488799"/>
                  </a:lnTo>
                  <a:lnTo>
                    <a:pt x="221090" y="489780"/>
                  </a:lnTo>
                  <a:lnTo>
                    <a:pt x="234831" y="489664"/>
                  </a:lnTo>
                  <a:lnTo>
                    <a:pt x="248838" y="488621"/>
                  </a:lnTo>
                  <a:lnTo>
                    <a:pt x="263388" y="486858"/>
                  </a:lnTo>
                  <a:lnTo>
                    <a:pt x="278578" y="484559"/>
                  </a:lnTo>
                  <a:lnTo>
                    <a:pt x="294034" y="481713"/>
                  </a:lnTo>
                  <a:lnTo>
                    <a:pt x="309030" y="478124"/>
                  </a:lnTo>
                  <a:lnTo>
                    <a:pt x="323195" y="473747"/>
                  </a:lnTo>
                  <a:lnTo>
                    <a:pt x="336655" y="468672"/>
                  </a:lnTo>
                  <a:lnTo>
                    <a:pt x="349840" y="463041"/>
                  </a:lnTo>
                  <a:lnTo>
                    <a:pt x="363036" y="456993"/>
                  </a:lnTo>
                  <a:lnTo>
                    <a:pt x="376035" y="450643"/>
                  </a:lnTo>
                  <a:lnTo>
                    <a:pt x="388244" y="444082"/>
                  </a:lnTo>
                  <a:lnTo>
                    <a:pt x="399386" y="437374"/>
                  </a:lnTo>
                  <a:lnTo>
                    <a:pt x="409497" y="430564"/>
                  </a:lnTo>
                  <a:lnTo>
                    <a:pt x="418748" y="423686"/>
                  </a:lnTo>
                  <a:lnTo>
                    <a:pt x="427342" y="416757"/>
                  </a:lnTo>
                  <a:lnTo>
                    <a:pt x="435452" y="409629"/>
                  </a:lnTo>
                  <a:lnTo>
                    <a:pt x="443220" y="402004"/>
                  </a:lnTo>
                  <a:lnTo>
                    <a:pt x="450748" y="393765"/>
                  </a:lnTo>
                  <a:lnTo>
                    <a:pt x="458112" y="385112"/>
                  </a:lnTo>
                  <a:lnTo>
                    <a:pt x="465363" y="376458"/>
                  </a:lnTo>
                  <a:lnTo>
                    <a:pt x="472534" y="368035"/>
                  </a:lnTo>
                  <a:lnTo>
                    <a:pt x="479484" y="359583"/>
                  </a:lnTo>
                  <a:lnTo>
                    <a:pt x="485925" y="350464"/>
                  </a:lnTo>
                  <a:lnTo>
                    <a:pt x="491738" y="340367"/>
                  </a:lnTo>
                  <a:lnTo>
                    <a:pt x="496963" y="329467"/>
                  </a:lnTo>
                  <a:lnTo>
                    <a:pt x="501706" y="318224"/>
                  </a:lnTo>
                  <a:lnTo>
                    <a:pt x="506078" y="306952"/>
                  </a:lnTo>
                  <a:lnTo>
                    <a:pt x="510015" y="295620"/>
                  </a:lnTo>
                  <a:lnTo>
                    <a:pt x="513288" y="283952"/>
                  </a:lnTo>
                  <a:lnTo>
                    <a:pt x="515824" y="271809"/>
                  </a:lnTo>
                  <a:lnTo>
                    <a:pt x="517697" y="259197"/>
                  </a:lnTo>
                  <a:lnTo>
                    <a:pt x="519037" y="246192"/>
                  </a:lnTo>
                  <a:lnTo>
                    <a:pt x="519971" y="232887"/>
                  </a:lnTo>
                  <a:lnTo>
                    <a:pt x="520447" y="219528"/>
                  </a:lnTo>
                  <a:lnTo>
                    <a:pt x="520242" y="206486"/>
                  </a:lnTo>
                  <a:lnTo>
                    <a:pt x="519290" y="193937"/>
                  </a:lnTo>
                  <a:lnTo>
                    <a:pt x="517668" y="181885"/>
                  </a:lnTo>
                  <a:lnTo>
                    <a:pt x="515508" y="170251"/>
                  </a:lnTo>
                  <a:lnTo>
                    <a:pt x="512940" y="158937"/>
                  </a:lnTo>
                  <a:lnTo>
                    <a:pt x="509910" y="147693"/>
                  </a:lnTo>
                  <a:lnTo>
                    <a:pt x="506198" y="136144"/>
                  </a:lnTo>
                  <a:lnTo>
                    <a:pt x="501739" y="124118"/>
                  </a:lnTo>
                  <a:lnTo>
                    <a:pt x="496608" y="111938"/>
                  </a:lnTo>
                  <a:lnTo>
                    <a:pt x="490940" y="100294"/>
                  </a:lnTo>
                  <a:lnTo>
                    <a:pt x="484862" y="89538"/>
                  </a:lnTo>
                  <a:lnTo>
                    <a:pt x="478324" y="79690"/>
                  </a:lnTo>
                  <a:lnTo>
                    <a:pt x="471103" y="70615"/>
                  </a:lnTo>
                  <a:lnTo>
                    <a:pt x="463134" y="62141"/>
                  </a:lnTo>
                  <a:lnTo>
                    <a:pt x="454494" y="54110"/>
                  </a:lnTo>
                  <a:lnTo>
                    <a:pt x="445316" y="46396"/>
                  </a:lnTo>
                  <a:lnTo>
                    <a:pt x="435725" y="38908"/>
                  </a:lnTo>
                  <a:lnTo>
                    <a:pt x="425504" y="31742"/>
                  </a:lnTo>
                  <a:lnTo>
                    <a:pt x="414125" y="25155"/>
                  </a:lnTo>
                  <a:lnTo>
                    <a:pt x="401393" y="19248"/>
                  </a:lnTo>
                  <a:lnTo>
                    <a:pt x="387419" y="14130"/>
                  </a:lnTo>
                  <a:lnTo>
                    <a:pt x="372435" y="9991"/>
                  </a:lnTo>
                  <a:lnTo>
                    <a:pt x="356692" y="6837"/>
                  </a:lnTo>
                  <a:lnTo>
                    <a:pt x="340561" y="4533"/>
                  </a:lnTo>
                  <a:lnTo>
                    <a:pt x="324514" y="2895"/>
                  </a:lnTo>
                  <a:lnTo>
                    <a:pt x="308798" y="1753"/>
                  </a:lnTo>
                  <a:lnTo>
                    <a:pt x="293467" y="967"/>
                  </a:lnTo>
                  <a:lnTo>
                    <a:pt x="278479" y="431"/>
                  </a:lnTo>
                  <a:lnTo>
                    <a:pt x="263769" y="72"/>
                  </a:lnTo>
                  <a:lnTo>
                    <a:pt x="249431" y="0"/>
                  </a:lnTo>
                  <a:lnTo>
                    <a:pt x="235716" y="483"/>
                  </a:lnTo>
                  <a:lnTo>
                    <a:pt x="222704" y="1625"/>
                  </a:lnTo>
                  <a:lnTo>
                    <a:pt x="210168" y="3377"/>
                  </a:lnTo>
                  <a:lnTo>
                    <a:pt x="197677" y="5624"/>
                  </a:lnTo>
                  <a:lnTo>
                    <a:pt x="184982" y="8247"/>
                  </a:lnTo>
                  <a:lnTo>
                    <a:pt x="172232" y="11183"/>
                  </a:lnTo>
                  <a:lnTo>
                    <a:pt x="158422" y="14822"/>
                  </a:lnTo>
                  <a:lnTo>
                    <a:pt x="140097" y="20599"/>
                  </a:lnTo>
                  <a:lnTo>
                    <a:pt x="111375" y="30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4"/>
          <p:cNvSpPr/>
          <p:nvPr/>
        </p:nvSpPr>
        <p:spPr>
          <a:xfrm>
            <a:off x="2810056" y="1934414"/>
            <a:ext cx="1516104" cy="875411"/>
          </a:xfrm>
          <a:custGeom>
            <a:avLst/>
            <a:gdLst/>
            <a:ahLst/>
            <a:cxnLst/>
            <a:rect l="0" t="0" r="0" b="0"/>
            <a:pathLst>
              <a:path w="1516104" h="875411">
                <a:moveTo>
                  <a:pt x="1516103" y="875410"/>
                </a:moveTo>
                <a:lnTo>
                  <a:pt x="0" y="87541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6035856" y="1528014"/>
            <a:ext cx="2574944" cy="1547688"/>
          </a:xfrm>
          <a:custGeom>
            <a:avLst/>
            <a:gdLst/>
            <a:ahLst/>
            <a:cxnLst/>
            <a:rect l="0" t="0" r="0" b="0"/>
            <a:pathLst>
              <a:path w="2574944" h="1547688">
                <a:moveTo>
                  <a:pt x="2574943" y="1547687"/>
                </a:moveTo>
                <a:lnTo>
                  <a:pt x="0" y="154768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6072837" y="2851008"/>
            <a:ext cx="176157" cy="183240"/>
          </a:xfrm>
          <a:custGeom>
            <a:avLst/>
            <a:gdLst/>
            <a:ahLst/>
            <a:cxnLst/>
            <a:rect l="0" t="0" r="0" b="0"/>
            <a:pathLst>
              <a:path w="176157" h="183240">
                <a:moveTo>
                  <a:pt x="0" y="4254"/>
                </a:moveTo>
                <a:lnTo>
                  <a:pt x="42692" y="7374"/>
                </a:lnTo>
                <a:lnTo>
                  <a:pt x="89931" y="13319"/>
                </a:lnTo>
                <a:lnTo>
                  <a:pt x="146763" y="3137"/>
                </a:lnTo>
                <a:lnTo>
                  <a:pt x="157504" y="0"/>
                </a:lnTo>
                <a:lnTo>
                  <a:pt x="164664" y="2588"/>
                </a:lnTo>
                <a:lnTo>
                  <a:pt x="169437" y="8993"/>
                </a:lnTo>
                <a:lnTo>
                  <a:pt x="176156" y="40363"/>
                </a:lnTo>
                <a:lnTo>
                  <a:pt x="175027" y="76175"/>
                </a:lnTo>
                <a:lnTo>
                  <a:pt x="169321" y="138768"/>
                </a:lnTo>
                <a:lnTo>
                  <a:pt x="168456" y="1832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825125" y="2602206"/>
            <a:ext cx="178985" cy="204758"/>
          </a:xfrm>
          <a:custGeom>
            <a:avLst/>
            <a:gdLst/>
            <a:ahLst/>
            <a:cxnLst/>
            <a:rect l="0" t="0" r="0" b="0"/>
            <a:pathLst>
              <a:path w="178985" h="204758">
                <a:moveTo>
                  <a:pt x="0" y="36301"/>
                </a:moveTo>
                <a:lnTo>
                  <a:pt x="63427" y="18343"/>
                </a:lnTo>
                <a:lnTo>
                  <a:pt x="126364" y="0"/>
                </a:lnTo>
                <a:lnTo>
                  <a:pt x="147408" y="1840"/>
                </a:lnTo>
                <a:lnTo>
                  <a:pt x="154424" y="7478"/>
                </a:lnTo>
                <a:lnTo>
                  <a:pt x="162219" y="26220"/>
                </a:lnTo>
                <a:lnTo>
                  <a:pt x="167224" y="76380"/>
                </a:lnTo>
                <a:lnTo>
                  <a:pt x="173883" y="139701"/>
                </a:lnTo>
                <a:lnTo>
                  <a:pt x="178312" y="192955"/>
                </a:lnTo>
                <a:lnTo>
                  <a:pt x="178984" y="2047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8357521" y="1737728"/>
            <a:ext cx="844153" cy="1222821"/>
            <a:chOff x="8357521" y="1737728"/>
            <a:chExt cx="844153" cy="1222821"/>
          </a:xfrm>
        </p:grpSpPr>
        <p:sp>
          <p:nvSpPr>
            <p:cNvPr id="9" name="Freeform 8"/>
            <p:cNvSpPr/>
            <p:nvPr/>
          </p:nvSpPr>
          <p:spPr>
            <a:xfrm>
              <a:off x="8357521" y="2202496"/>
              <a:ext cx="347441" cy="758053"/>
            </a:xfrm>
            <a:custGeom>
              <a:avLst/>
              <a:gdLst/>
              <a:ahLst/>
              <a:cxnLst/>
              <a:rect l="0" t="0" r="0" b="0"/>
              <a:pathLst>
                <a:path w="347441" h="758053">
                  <a:moveTo>
                    <a:pt x="0" y="758052"/>
                  </a:moveTo>
                  <a:lnTo>
                    <a:pt x="1" y="746317"/>
                  </a:lnTo>
                  <a:lnTo>
                    <a:pt x="1" y="735188"/>
                  </a:lnTo>
                  <a:lnTo>
                    <a:pt x="6" y="723585"/>
                  </a:lnTo>
                  <a:lnTo>
                    <a:pt x="178" y="711251"/>
                  </a:lnTo>
                  <a:lnTo>
                    <a:pt x="826" y="697943"/>
                  </a:lnTo>
                  <a:lnTo>
                    <a:pt x="2080" y="683633"/>
                  </a:lnTo>
                  <a:lnTo>
                    <a:pt x="3905" y="668456"/>
                  </a:lnTo>
                  <a:lnTo>
                    <a:pt x="6201" y="652594"/>
                  </a:lnTo>
                  <a:lnTo>
                    <a:pt x="8857" y="636228"/>
                  </a:lnTo>
                  <a:lnTo>
                    <a:pt x="11775" y="619663"/>
                  </a:lnTo>
                  <a:lnTo>
                    <a:pt x="14879" y="603317"/>
                  </a:lnTo>
                  <a:lnTo>
                    <a:pt x="18114" y="587393"/>
                  </a:lnTo>
                  <a:lnTo>
                    <a:pt x="21438" y="571751"/>
                  </a:lnTo>
                  <a:lnTo>
                    <a:pt x="24822" y="556021"/>
                  </a:lnTo>
                  <a:lnTo>
                    <a:pt x="28251" y="539996"/>
                  </a:lnTo>
                  <a:lnTo>
                    <a:pt x="31876" y="523790"/>
                  </a:lnTo>
                  <a:lnTo>
                    <a:pt x="35997" y="507750"/>
                  </a:lnTo>
                  <a:lnTo>
                    <a:pt x="40730" y="492064"/>
                  </a:lnTo>
                  <a:lnTo>
                    <a:pt x="45876" y="476597"/>
                  </a:lnTo>
                  <a:lnTo>
                    <a:pt x="51021" y="460992"/>
                  </a:lnTo>
                  <a:lnTo>
                    <a:pt x="55930" y="445053"/>
                  </a:lnTo>
                  <a:lnTo>
                    <a:pt x="60700" y="428908"/>
                  </a:lnTo>
                  <a:lnTo>
                    <a:pt x="65664" y="412909"/>
                  </a:lnTo>
                  <a:lnTo>
                    <a:pt x="70997" y="397260"/>
                  </a:lnTo>
                  <a:lnTo>
                    <a:pt x="76563" y="382157"/>
                  </a:lnTo>
                  <a:lnTo>
                    <a:pt x="81999" y="367862"/>
                  </a:lnTo>
                  <a:lnTo>
                    <a:pt x="87111" y="354429"/>
                  </a:lnTo>
                  <a:lnTo>
                    <a:pt x="92189" y="341594"/>
                  </a:lnTo>
                  <a:lnTo>
                    <a:pt x="97890" y="328895"/>
                  </a:lnTo>
                  <a:lnTo>
                    <a:pt x="104533" y="316045"/>
                  </a:lnTo>
                  <a:lnTo>
                    <a:pt x="111792" y="302784"/>
                  </a:lnTo>
                  <a:lnTo>
                    <a:pt x="118904" y="288809"/>
                  </a:lnTo>
                  <a:lnTo>
                    <a:pt x="125432" y="274035"/>
                  </a:lnTo>
                  <a:lnTo>
                    <a:pt x="131442" y="258706"/>
                  </a:lnTo>
                  <a:lnTo>
                    <a:pt x="137313" y="243271"/>
                  </a:lnTo>
                  <a:lnTo>
                    <a:pt x="143300" y="228001"/>
                  </a:lnTo>
                  <a:lnTo>
                    <a:pt x="149660" y="212987"/>
                  </a:lnTo>
                  <a:lnTo>
                    <a:pt x="156703" y="198220"/>
                  </a:lnTo>
                  <a:lnTo>
                    <a:pt x="164519" y="183657"/>
                  </a:lnTo>
                  <a:lnTo>
                    <a:pt x="172871" y="169250"/>
                  </a:lnTo>
                  <a:lnTo>
                    <a:pt x="181317" y="154957"/>
                  </a:lnTo>
                  <a:lnTo>
                    <a:pt x="189597" y="140752"/>
                  </a:lnTo>
                  <a:lnTo>
                    <a:pt x="197951" y="126941"/>
                  </a:lnTo>
                  <a:lnTo>
                    <a:pt x="207005" y="114119"/>
                  </a:lnTo>
                  <a:lnTo>
                    <a:pt x="217057" y="102534"/>
                  </a:lnTo>
                  <a:lnTo>
                    <a:pt x="227928" y="92110"/>
                  </a:lnTo>
                  <a:lnTo>
                    <a:pt x="239149" y="82641"/>
                  </a:lnTo>
                  <a:lnTo>
                    <a:pt x="250400" y="73898"/>
                  </a:lnTo>
                  <a:lnTo>
                    <a:pt x="261377" y="65686"/>
                  </a:lnTo>
                  <a:lnTo>
                    <a:pt x="271742" y="57850"/>
                  </a:lnTo>
                  <a:lnTo>
                    <a:pt x="281378" y="50275"/>
                  </a:lnTo>
                  <a:lnTo>
                    <a:pt x="290510" y="42881"/>
                  </a:lnTo>
                  <a:lnTo>
                    <a:pt x="299569" y="35608"/>
                  </a:lnTo>
                  <a:lnTo>
                    <a:pt x="308804" y="28429"/>
                  </a:lnTo>
                  <a:lnTo>
                    <a:pt x="317840" y="21617"/>
                  </a:lnTo>
                  <a:lnTo>
                    <a:pt x="326653" y="15078"/>
                  </a:lnTo>
                  <a:lnTo>
                    <a:pt x="336022" y="8237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726019" y="2020258"/>
              <a:ext cx="243281" cy="255938"/>
            </a:xfrm>
            <a:custGeom>
              <a:avLst/>
              <a:gdLst/>
              <a:ahLst/>
              <a:cxnLst/>
              <a:rect l="0" t="0" r="0" b="0"/>
              <a:pathLst>
                <a:path w="243281" h="255938">
                  <a:moveTo>
                    <a:pt x="0" y="108538"/>
                  </a:moveTo>
                  <a:lnTo>
                    <a:pt x="134" y="96870"/>
                  </a:lnTo>
                  <a:lnTo>
                    <a:pt x="1414" y="86381"/>
                  </a:lnTo>
                  <a:lnTo>
                    <a:pt x="4007" y="76084"/>
                  </a:lnTo>
                  <a:lnTo>
                    <a:pt x="7726" y="65955"/>
                  </a:lnTo>
                  <a:lnTo>
                    <a:pt x="12360" y="56260"/>
                  </a:lnTo>
                  <a:lnTo>
                    <a:pt x="17693" y="47124"/>
                  </a:lnTo>
                  <a:lnTo>
                    <a:pt x="23540" y="38521"/>
                  </a:lnTo>
                  <a:lnTo>
                    <a:pt x="29755" y="30360"/>
                  </a:lnTo>
                  <a:lnTo>
                    <a:pt x="36235" y="22545"/>
                  </a:lnTo>
                  <a:lnTo>
                    <a:pt x="43227" y="15314"/>
                  </a:lnTo>
                  <a:lnTo>
                    <a:pt x="51292" y="9209"/>
                  </a:lnTo>
                  <a:lnTo>
                    <a:pt x="60641" y="4446"/>
                  </a:lnTo>
                  <a:lnTo>
                    <a:pt x="70852" y="1247"/>
                  </a:lnTo>
                  <a:lnTo>
                    <a:pt x="81092" y="0"/>
                  </a:lnTo>
                  <a:lnTo>
                    <a:pt x="90857" y="729"/>
                  </a:lnTo>
                  <a:lnTo>
                    <a:pt x="99681" y="3490"/>
                  </a:lnTo>
                  <a:lnTo>
                    <a:pt x="106997" y="8534"/>
                  </a:lnTo>
                  <a:lnTo>
                    <a:pt x="112646" y="15777"/>
                  </a:lnTo>
                  <a:lnTo>
                    <a:pt x="116642" y="24877"/>
                  </a:lnTo>
                  <a:lnTo>
                    <a:pt x="118972" y="35417"/>
                  </a:lnTo>
                  <a:lnTo>
                    <a:pt x="119844" y="46962"/>
                  </a:lnTo>
                  <a:lnTo>
                    <a:pt x="120947" y="57116"/>
                  </a:lnTo>
                  <a:lnTo>
                    <a:pt x="124208" y="62806"/>
                  </a:lnTo>
                  <a:lnTo>
                    <a:pt x="129284" y="64502"/>
                  </a:lnTo>
                  <a:lnTo>
                    <a:pt x="135950" y="64054"/>
                  </a:lnTo>
                  <a:lnTo>
                    <a:pt x="144213" y="63214"/>
                  </a:lnTo>
                  <a:lnTo>
                    <a:pt x="153929" y="62899"/>
                  </a:lnTo>
                  <a:lnTo>
                    <a:pt x="164508" y="63552"/>
                  </a:lnTo>
                  <a:lnTo>
                    <a:pt x="175054" y="65451"/>
                  </a:lnTo>
                  <a:lnTo>
                    <a:pt x="185063" y="68594"/>
                  </a:lnTo>
                  <a:lnTo>
                    <a:pt x="194406" y="72960"/>
                  </a:lnTo>
                  <a:lnTo>
                    <a:pt x="203141" y="78624"/>
                  </a:lnTo>
                  <a:lnTo>
                    <a:pt x="211381" y="85507"/>
                  </a:lnTo>
                  <a:lnTo>
                    <a:pt x="219085" y="93566"/>
                  </a:lnTo>
                  <a:lnTo>
                    <a:pt x="226048" y="102876"/>
                  </a:lnTo>
                  <a:lnTo>
                    <a:pt x="232209" y="113357"/>
                  </a:lnTo>
                  <a:lnTo>
                    <a:pt x="237332" y="124648"/>
                  </a:lnTo>
                  <a:lnTo>
                    <a:pt x="240944" y="136219"/>
                  </a:lnTo>
                  <a:lnTo>
                    <a:pt x="242920" y="147740"/>
                  </a:lnTo>
                  <a:lnTo>
                    <a:pt x="243280" y="159085"/>
                  </a:lnTo>
                  <a:lnTo>
                    <a:pt x="242010" y="170236"/>
                  </a:lnTo>
                  <a:lnTo>
                    <a:pt x="239262" y="181208"/>
                  </a:lnTo>
                  <a:lnTo>
                    <a:pt x="235148" y="191713"/>
                  </a:lnTo>
                  <a:lnTo>
                    <a:pt x="229646" y="201168"/>
                  </a:lnTo>
                  <a:lnTo>
                    <a:pt x="222874" y="209348"/>
                  </a:lnTo>
                  <a:lnTo>
                    <a:pt x="215057" y="216504"/>
                  </a:lnTo>
                  <a:lnTo>
                    <a:pt x="206441" y="223158"/>
                  </a:lnTo>
                  <a:lnTo>
                    <a:pt x="197234" y="229667"/>
                  </a:lnTo>
                  <a:lnTo>
                    <a:pt x="187443" y="235871"/>
                  </a:lnTo>
                  <a:lnTo>
                    <a:pt x="176884" y="241212"/>
                  </a:lnTo>
                  <a:lnTo>
                    <a:pt x="165539" y="245437"/>
                  </a:lnTo>
                  <a:lnTo>
                    <a:pt x="154114" y="248602"/>
                  </a:lnTo>
                  <a:lnTo>
                    <a:pt x="142833" y="251228"/>
                  </a:lnTo>
                  <a:lnTo>
                    <a:pt x="130707" y="253541"/>
                  </a:lnTo>
                  <a:lnTo>
                    <a:pt x="115813" y="25593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915531" y="1900488"/>
              <a:ext cx="126439" cy="280951"/>
            </a:xfrm>
            <a:custGeom>
              <a:avLst/>
              <a:gdLst/>
              <a:ahLst/>
              <a:cxnLst/>
              <a:rect l="0" t="0" r="0" b="0"/>
              <a:pathLst>
                <a:path w="126439" h="280951">
                  <a:moveTo>
                    <a:pt x="0" y="49323"/>
                  </a:moveTo>
                  <a:lnTo>
                    <a:pt x="8802" y="46323"/>
                  </a:lnTo>
                  <a:lnTo>
                    <a:pt x="17148" y="42900"/>
                  </a:lnTo>
                  <a:lnTo>
                    <a:pt x="25846" y="38709"/>
                  </a:lnTo>
                  <a:lnTo>
                    <a:pt x="34967" y="33981"/>
                  </a:lnTo>
                  <a:lnTo>
                    <a:pt x="44463" y="29148"/>
                  </a:lnTo>
                  <a:lnTo>
                    <a:pt x="54250" y="24466"/>
                  </a:lnTo>
                  <a:lnTo>
                    <a:pt x="64092" y="19858"/>
                  </a:lnTo>
                  <a:lnTo>
                    <a:pt x="73617" y="15008"/>
                  </a:lnTo>
                  <a:lnTo>
                    <a:pt x="82650" y="9764"/>
                  </a:lnTo>
                  <a:lnTo>
                    <a:pt x="91189" y="4770"/>
                  </a:lnTo>
                  <a:lnTo>
                    <a:pt x="99310" y="1314"/>
                  </a:lnTo>
                  <a:lnTo>
                    <a:pt x="107095" y="0"/>
                  </a:lnTo>
                  <a:lnTo>
                    <a:pt x="114136" y="934"/>
                  </a:lnTo>
                  <a:lnTo>
                    <a:pt x="119582" y="4077"/>
                  </a:lnTo>
                  <a:lnTo>
                    <a:pt x="123098" y="9164"/>
                  </a:lnTo>
                  <a:lnTo>
                    <a:pt x="124985" y="15969"/>
                  </a:lnTo>
                  <a:lnTo>
                    <a:pt x="125879" y="24415"/>
                  </a:lnTo>
                  <a:lnTo>
                    <a:pt x="126260" y="34310"/>
                  </a:lnTo>
                  <a:lnTo>
                    <a:pt x="126401" y="45374"/>
                  </a:lnTo>
                  <a:lnTo>
                    <a:pt x="126438" y="57323"/>
                  </a:lnTo>
                  <a:lnTo>
                    <a:pt x="126434" y="69915"/>
                  </a:lnTo>
                  <a:lnTo>
                    <a:pt x="126417" y="82964"/>
                  </a:lnTo>
                  <a:lnTo>
                    <a:pt x="126399" y="96330"/>
                  </a:lnTo>
                  <a:lnTo>
                    <a:pt x="126382" y="109917"/>
                  </a:lnTo>
                  <a:lnTo>
                    <a:pt x="126371" y="123822"/>
                  </a:lnTo>
                  <a:lnTo>
                    <a:pt x="126362" y="138303"/>
                  </a:lnTo>
                  <a:lnTo>
                    <a:pt x="126355" y="153451"/>
                  </a:lnTo>
                  <a:lnTo>
                    <a:pt x="126351" y="169050"/>
                  </a:lnTo>
                  <a:lnTo>
                    <a:pt x="126348" y="184674"/>
                  </a:lnTo>
                  <a:lnTo>
                    <a:pt x="126346" y="200065"/>
                  </a:lnTo>
                  <a:lnTo>
                    <a:pt x="126345" y="214931"/>
                  </a:lnTo>
                  <a:lnTo>
                    <a:pt x="126345" y="230541"/>
                  </a:lnTo>
                  <a:lnTo>
                    <a:pt x="126343" y="250496"/>
                  </a:lnTo>
                  <a:lnTo>
                    <a:pt x="126342" y="28095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094969" y="1737728"/>
              <a:ext cx="106705" cy="145705"/>
            </a:xfrm>
            <a:custGeom>
              <a:avLst/>
              <a:gdLst/>
              <a:ahLst/>
              <a:cxnLst/>
              <a:rect l="0" t="0" r="0" b="0"/>
              <a:pathLst>
                <a:path w="106705" h="145705">
                  <a:moveTo>
                    <a:pt x="31132" y="22571"/>
                  </a:moveTo>
                  <a:lnTo>
                    <a:pt x="25265" y="28505"/>
                  </a:lnTo>
                  <a:lnTo>
                    <a:pt x="19701" y="34710"/>
                  </a:lnTo>
                  <a:lnTo>
                    <a:pt x="13915" y="41810"/>
                  </a:lnTo>
                  <a:lnTo>
                    <a:pt x="8353" y="49923"/>
                  </a:lnTo>
                  <a:lnTo>
                    <a:pt x="3968" y="59218"/>
                  </a:lnTo>
                  <a:lnTo>
                    <a:pt x="1199" y="69661"/>
                  </a:lnTo>
                  <a:lnTo>
                    <a:pt x="0" y="80914"/>
                  </a:lnTo>
                  <a:lnTo>
                    <a:pt x="107" y="92452"/>
                  </a:lnTo>
                  <a:lnTo>
                    <a:pt x="1227" y="103938"/>
                  </a:lnTo>
                  <a:lnTo>
                    <a:pt x="3418" y="114919"/>
                  </a:lnTo>
                  <a:lnTo>
                    <a:pt x="7082" y="124760"/>
                  </a:lnTo>
                  <a:lnTo>
                    <a:pt x="12317" y="133212"/>
                  </a:lnTo>
                  <a:lnTo>
                    <a:pt x="18780" y="139886"/>
                  </a:lnTo>
                  <a:lnTo>
                    <a:pt x="25880" y="144096"/>
                  </a:lnTo>
                  <a:lnTo>
                    <a:pt x="33215" y="145704"/>
                  </a:lnTo>
                  <a:lnTo>
                    <a:pt x="40749" y="145022"/>
                  </a:lnTo>
                  <a:lnTo>
                    <a:pt x="48713" y="142521"/>
                  </a:lnTo>
                  <a:lnTo>
                    <a:pt x="57208" y="138656"/>
                  </a:lnTo>
                  <a:lnTo>
                    <a:pt x="65878" y="133642"/>
                  </a:lnTo>
                  <a:lnTo>
                    <a:pt x="74018" y="127462"/>
                  </a:lnTo>
                  <a:lnTo>
                    <a:pt x="81272" y="120199"/>
                  </a:lnTo>
                  <a:lnTo>
                    <a:pt x="87617" y="112035"/>
                  </a:lnTo>
                  <a:lnTo>
                    <a:pt x="93189" y="103179"/>
                  </a:lnTo>
                  <a:lnTo>
                    <a:pt x="98148" y="93806"/>
                  </a:lnTo>
                  <a:lnTo>
                    <a:pt x="102325" y="83902"/>
                  </a:lnTo>
                  <a:lnTo>
                    <a:pt x="105236" y="73268"/>
                  </a:lnTo>
                  <a:lnTo>
                    <a:pt x="106704" y="61868"/>
                  </a:lnTo>
                  <a:lnTo>
                    <a:pt x="106539" y="50280"/>
                  </a:lnTo>
                  <a:lnTo>
                    <a:pt x="104376" y="39567"/>
                  </a:lnTo>
                  <a:lnTo>
                    <a:pt x="100213" y="30254"/>
                  </a:lnTo>
                  <a:lnTo>
                    <a:pt x="94332" y="22358"/>
                  </a:lnTo>
                  <a:lnTo>
                    <a:pt x="87105" y="15665"/>
                  </a:lnTo>
                  <a:lnTo>
                    <a:pt x="78882" y="9913"/>
                  </a:lnTo>
                  <a:lnTo>
                    <a:pt x="70020" y="5198"/>
                  </a:lnTo>
                  <a:lnTo>
                    <a:pt x="59797" y="1628"/>
                  </a:lnTo>
                  <a:lnTo>
                    <a:pt x="45087" y="0"/>
                  </a:lnTo>
                  <a:lnTo>
                    <a:pt x="20604" y="15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094465" y="1964683"/>
            <a:ext cx="468743" cy="736996"/>
            <a:chOff x="4094465" y="1964683"/>
            <a:chExt cx="468743" cy="736996"/>
          </a:xfrm>
        </p:grpSpPr>
        <p:sp>
          <p:nvSpPr>
            <p:cNvPr id="14" name="Freeform 13"/>
            <p:cNvSpPr/>
            <p:nvPr/>
          </p:nvSpPr>
          <p:spPr>
            <a:xfrm>
              <a:off x="4094465" y="2291067"/>
              <a:ext cx="183593" cy="410612"/>
            </a:xfrm>
            <a:custGeom>
              <a:avLst/>
              <a:gdLst/>
              <a:ahLst/>
              <a:cxnLst/>
              <a:rect l="0" t="0" r="0" b="0"/>
              <a:pathLst>
                <a:path w="183593" h="410612">
                  <a:moveTo>
                    <a:pt x="4608" y="410611"/>
                  </a:moveTo>
                  <a:lnTo>
                    <a:pt x="1808" y="401810"/>
                  </a:lnTo>
                  <a:lnTo>
                    <a:pt x="305" y="393463"/>
                  </a:lnTo>
                  <a:lnTo>
                    <a:pt x="0" y="384764"/>
                  </a:lnTo>
                  <a:lnTo>
                    <a:pt x="679" y="375644"/>
                  </a:lnTo>
                  <a:lnTo>
                    <a:pt x="2146" y="366148"/>
                  </a:lnTo>
                  <a:lnTo>
                    <a:pt x="4215" y="356356"/>
                  </a:lnTo>
                  <a:lnTo>
                    <a:pt x="6725" y="346342"/>
                  </a:lnTo>
                  <a:lnTo>
                    <a:pt x="9548" y="336168"/>
                  </a:lnTo>
                  <a:lnTo>
                    <a:pt x="12590" y="325882"/>
                  </a:lnTo>
                  <a:lnTo>
                    <a:pt x="15783" y="315518"/>
                  </a:lnTo>
                  <a:lnTo>
                    <a:pt x="19079" y="305100"/>
                  </a:lnTo>
                  <a:lnTo>
                    <a:pt x="22445" y="294646"/>
                  </a:lnTo>
                  <a:lnTo>
                    <a:pt x="25859" y="284168"/>
                  </a:lnTo>
                  <a:lnTo>
                    <a:pt x="29304" y="273673"/>
                  </a:lnTo>
                  <a:lnTo>
                    <a:pt x="32770" y="263167"/>
                  </a:lnTo>
                  <a:lnTo>
                    <a:pt x="36251" y="252654"/>
                  </a:lnTo>
                  <a:lnTo>
                    <a:pt x="39741" y="242135"/>
                  </a:lnTo>
                  <a:lnTo>
                    <a:pt x="43243" y="231613"/>
                  </a:lnTo>
                  <a:lnTo>
                    <a:pt x="46916" y="221089"/>
                  </a:lnTo>
                  <a:lnTo>
                    <a:pt x="51069" y="210564"/>
                  </a:lnTo>
                  <a:lnTo>
                    <a:pt x="55823" y="200037"/>
                  </a:lnTo>
                  <a:lnTo>
                    <a:pt x="60982" y="189510"/>
                  </a:lnTo>
                  <a:lnTo>
                    <a:pt x="66138" y="178982"/>
                  </a:lnTo>
                  <a:lnTo>
                    <a:pt x="71054" y="168459"/>
                  </a:lnTo>
                  <a:lnTo>
                    <a:pt x="75829" y="158104"/>
                  </a:lnTo>
                  <a:lnTo>
                    <a:pt x="80794" y="148224"/>
                  </a:lnTo>
                  <a:lnTo>
                    <a:pt x="86130" y="138944"/>
                  </a:lnTo>
                  <a:lnTo>
                    <a:pt x="91697" y="130068"/>
                  </a:lnTo>
                  <a:lnTo>
                    <a:pt x="97134" y="121188"/>
                  </a:lnTo>
                  <a:lnTo>
                    <a:pt x="102242" y="112067"/>
                  </a:lnTo>
                  <a:lnTo>
                    <a:pt x="107146" y="102804"/>
                  </a:lnTo>
                  <a:lnTo>
                    <a:pt x="112200" y="93732"/>
                  </a:lnTo>
                  <a:lnTo>
                    <a:pt x="117599" y="85030"/>
                  </a:lnTo>
                  <a:lnTo>
                    <a:pt x="123379" y="76560"/>
                  </a:lnTo>
                  <a:lnTo>
                    <a:pt x="129491" y="67959"/>
                  </a:lnTo>
                  <a:lnTo>
                    <a:pt x="135865" y="59029"/>
                  </a:lnTo>
                  <a:lnTo>
                    <a:pt x="142435" y="49896"/>
                  </a:lnTo>
                  <a:lnTo>
                    <a:pt x="149144" y="40911"/>
                  </a:lnTo>
                  <a:lnTo>
                    <a:pt x="155943" y="32282"/>
                  </a:lnTo>
                  <a:lnTo>
                    <a:pt x="162498" y="24342"/>
                  </a:lnTo>
                  <a:lnTo>
                    <a:pt x="168835" y="16849"/>
                  </a:lnTo>
                  <a:lnTo>
                    <a:pt x="175512" y="9148"/>
                  </a:lnTo>
                  <a:lnTo>
                    <a:pt x="183592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5943" y="2050176"/>
              <a:ext cx="98605" cy="157479"/>
            </a:xfrm>
            <a:custGeom>
              <a:avLst/>
              <a:gdLst/>
              <a:ahLst/>
              <a:cxnLst/>
              <a:rect l="0" t="0" r="0" b="0"/>
              <a:pathLst>
                <a:path w="98605" h="157479">
                  <a:moveTo>
                    <a:pt x="0" y="30321"/>
                  </a:moveTo>
                  <a:lnTo>
                    <a:pt x="3068" y="21653"/>
                  </a:lnTo>
                  <a:lnTo>
                    <a:pt x="7130" y="14587"/>
                  </a:lnTo>
                  <a:lnTo>
                    <a:pt x="12619" y="8495"/>
                  </a:lnTo>
                  <a:lnTo>
                    <a:pt x="19206" y="3612"/>
                  </a:lnTo>
                  <a:lnTo>
                    <a:pt x="26355" y="695"/>
                  </a:lnTo>
                  <a:lnTo>
                    <a:pt x="33685" y="0"/>
                  </a:lnTo>
                  <a:lnTo>
                    <a:pt x="40526" y="1483"/>
                  </a:lnTo>
                  <a:lnTo>
                    <a:pt x="45890" y="5061"/>
                  </a:lnTo>
                  <a:lnTo>
                    <a:pt x="49388" y="10463"/>
                  </a:lnTo>
                  <a:lnTo>
                    <a:pt x="51615" y="17154"/>
                  </a:lnTo>
                  <a:lnTo>
                    <a:pt x="53807" y="24467"/>
                  </a:lnTo>
                  <a:lnTo>
                    <a:pt x="56704" y="31969"/>
                  </a:lnTo>
                  <a:lnTo>
                    <a:pt x="60674" y="39459"/>
                  </a:lnTo>
                  <a:lnTo>
                    <a:pt x="65956" y="46867"/>
                  </a:lnTo>
                  <a:lnTo>
                    <a:pt x="72507" y="54193"/>
                  </a:lnTo>
                  <a:lnTo>
                    <a:pt x="79636" y="61774"/>
                  </a:lnTo>
                  <a:lnTo>
                    <a:pt x="86180" y="70243"/>
                  </a:lnTo>
                  <a:lnTo>
                    <a:pt x="91525" y="79871"/>
                  </a:lnTo>
                  <a:lnTo>
                    <a:pt x="95429" y="90441"/>
                  </a:lnTo>
                  <a:lnTo>
                    <a:pt x="97756" y="101455"/>
                  </a:lnTo>
                  <a:lnTo>
                    <a:pt x="98604" y="112558"/>
                  </a:lnTo>
                  <a:lnTo>
                    <a:pt x="97903" y="123265"/>
                  </a:lnTo>
                  <a:lnTo>
                    <a:pt x="95320" y="132915"/>
                  </a:lnTo>
                  <a:lnTo>
                    <a:pt x="90842" y="141241"/>
                  </a:lnTo>
                  <a:lnTo>
                    <a:pt x="84568" y="147998"/>
                  </a:lnTo>
                  <a:lnTo>
                    <a:pt x="76537" y="152796"/>
                  </a:lnTo>
                  <a:lnTo>
                    <a:pt x="66963" y="155620"/>
                  </a:lnTo>
                  <a:lnTo>
                    <a:pt x="56567" y="156907"/>
                  </a:lnTo>
                  <a:lnTo>
                    <a:pt x="45361" y="157478"/>
                  </a:lnTo>
                  <a:lnTo>
                    <a:pt x="31248" y="157386"/>
                  </a:lnTo>
                  <a:lnTo>
                    <a:pt x="10529" y="15666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51757" y="2038382"/>
              <a:ext cx="68687" cy="168457"/>
            </a:xfrm>
            <a:custGeom>
              <a:avLst/>
              <a:gdLst/>
              <a:ahLst/>
              <a:cxnLst/>
              <a:rect l="0" t="0" r="0" b="0"/>
              <a:pathLst>
                <a:path w="68687" h="168457">
                  <a:moveTo>
                    <a:pt x="0" y="0"/>
                  </a:moveTo>
                  <a:lnTo>
                    <a:pt x="11735" y="2867"/>
                  </a:lnTo>
                  <a:lnTo>
                    <a:pt x="22863" y="5009"/>
                  </a:lnTo>
                  <a:lnTo>
                    <a:pt x="34439" y="6631"/>
                  </a:lnTo>
                  <a:lnTo>
                    <a:pt x="45736" y="8502"/>
                  </a:lnTo>
                  <a:lnTo>
                    <a:pt x="55155" y="11944"/>
                  </a:lnTo>
                  <a:lnTo>
                    <a:pt x="61944" y="17555"/>
                  </a:lnTo>
                  <a:lnTo>
                    <a:pt x="66169" y="25271"/>
                  </a:lnTo>
                  <a:lnTo>
                    <a:pt x="68251" y="34741"/>
                  </a:lnTo>
                  <a:lnTo>
                    <a:pt x="68686" y="45559"/>
                  </a:lnTo>
                  <a:lnTo>
                    <a:pt x="67914" y="57363"/>
                  </a:lnTo>
                  <a:lnTo>
                    <a:pt x="66281" y="69869"/>
                  </a:lnTo>
                  <a:lnTo>
                    <a:pt x="64049" y="82860"/>
                  </a:lnTo>
                  <a:lnTo>
                    <a:pt x="61405" y="96020"/>
                  </a:lnTo>
                  <a:lnTo>
                    <a:pt x="58478" y="108934"/>
                  </a:lnTo>
                  <a:lnTo>
                    <a:pt x="55364" y="121386"/>
                  </a:lnTo>
                  <a:lnTo>
                    <a:pt x="52279" y="132906"/>
                  </a:lnTo>
                  <a:lnTo>
                    <a:pt x="49258" y="143812"/>
                  </a:lnTo>
                  <a:lnTo>
                    <a:pt x="46040" y="155059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94590" y="1964683"/>
              <a:ext cx="68618" cy="95600"/>
            </a:xfrm>
            <a:custGeom>
              <a:avLst/>
              <a:gdLst/>
              <a:ahLst/>
              <a:cxnLst/>
              <a:rect l="0" t="0" r="0" b="0"/>
              <a:pathLst>
                <a:path w="68618" h="95600">
                  <a:moveTo>
                    <a:pt x="25623" y="21057"/>
                  </a:moveTo>
                  <a:lnTo>
                    <a:pt x="17022" y="24192"/>
                  </a:lnTo>
                  <a:lnTo>
                    <a:pt x="10597" y="28894"/>
                  </a:lnTo>
                  <a:lnTo>
                    <a:pt x="5792" y="35679"/>
                  </a:lnTo>
                  <a:lnTo>
                    <a:pt x="2423" y="44126"/>
                  </a:lnTo>
                  <a:lnTo>
                    <a:pt x="525" y="53592"/>
                  </a:lnTo>
                  <a:lnTo>
                    <a:pt x="0" y="63589"/>
                  </a:lnTo>
                  <a:lnTo>
                    <a:pt x="1101" y="73354"/>
                  </a:lnTo>
                  <a:lnTo>
                    <a:pt x="4490" y="81825"/>
                  </a:lnTo>
                  <a:lnTo>
                    <a:pt x="10321" y="88535"/>
                  </a:lnTo>
                  <a:lnTo>
                    <a:pt x="18150" y="93221"/>
                  </a:lnTo>
                  <a:lnTo>
                    <a:pt x="27232" y="95556"/>
                  </a:lnTo>
                  <a:lnTo>
                    <a:pt x="36989" y="95599"/>
                  </a:lnTo>
                  <a:lnTo>
                    <a:pt x="46604" y="93376"/>
                  </a:lnTo>
                  <a:lnTo>
                    <a:pt x="54980" y="88702"/>
                  </a:lnTo>
                  <a:lnTo>
                    <a:pt x="61629" y="81715"/>
                  </a:lnTo>
                  <a:lnTo>
                    <a:pt x="66276" y="72960"/>
                  </a:lnTo>
                  <a:lnTo>
                    <a:pt x="68586" y="63183"/>
                  </a:lnTo>
                  <a:lnTo>
                    <a:pt x="68617" y="52919"/>
                  </a:lnTo>
                  <a:lnTo>
                    <a:pt x="66555" y="42777"/>
                  </a:lnTo>
                  <a:lnTo>
                    <a:pt x="62522" y="33507"/>
                  </a:lnTo>
                  <a:lnTo>
                    <a:pt x="56789" y="25431"/>
                  </a:lnTo>
                  <a:lnTo>
                    <a:pt x="49970" y="18652"/>
                  </a:lnTo>
                  <a:lnTo>
                    <a:pt x="42168" y="12580"/>
                  </a:lnTo>
                  <a:lnTo>
                    <a:pt x="31587" y="6686"/>
                  </a:lnTo>
                  <a:lnTo>
                    <a:pt x="15094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78057" y="2091025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31586" y="0"/>
                  </a:moveTo>
                  <a:lnTo>
                    <a:pt x="28585" y="8734"/>
                  </a:lnTo>
                  <a:lnTo>
                    <a:pt x="25162" y="16441"/>
                  </a:lnTo>
                  <a:lnTo>
                    <a:pt x="20946" y="23871"/>
                  </a:lnTo>
                  <a:lnTo>
                    <a:pt x="15944" y="31585"/>
                  </a:lnTo>
                  <a:lnTo>
                    <a:pt x="9385" y="406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35943" y="2069131"/>
              <a:ext cx="105286" cy="116652"/>
            </a:xfrm>
            <a:custGeom>
              <a:avLst/>
              <a:gdLst/>
              <a:ahLst/>
              <a:cxnLst/>
              <a:rect l="0" t="0" r="0" b="0"/>
              <a:pathLst>
                <a:path w="105286" h="116652">
                  <a:moveTo>
                    <a:pt x="0" y="11366"/>
                  </a:moveTo>
                  <a:lnTo>
                    <a:pt x="8802" y="5699"/>
                  </a:lnTo>
                  <a:lnTo>
                    <a:pt x="17148" y="2055"/>
                  </a:lnTo>
                  <a:lnTo>
                    <a:pt x="25838" y="155"/>
                  </a:lnTo>
                  <a:lnTo>
                    <a:pt x="34613" y="0"/>
                  </a:lnTo>
                  <a:lnTo>
                    <a:pt x="42812" y="1915"/>
                  </a:lnTo>
                  <a:lnTo>
                    <a:pt x="50084" y="5889"/>
                  </a:lnTo>
                  <a:lnTo>
                    <a:pt x="55928" y="11462"/>
                  </a:lnTo>
                  <a:lnTo>
                    <a:pt x="59563" y="17945"/>
                  </a:lnTo>
                  <a:lnTo>
                    <a:pt x="60806" y="24856"/>
                  </a:lnTo>
                  <a:lnTo>
                    <a:pt x="60918" y="32048"/>
                  </a:lnTo>
                  <a:lnTo>
                    <a:pt x="62676" y="39260"/>
                  </a:lnTo>
                  <a:lnTo>
                    <a:pt x="67212" y="45899"/>
                  </a:lnTo>
                  <a:lnTo>
                    <a:pt x="73470" y="51929"/>
                  </a:lnTo>
                  <a:lnTo>
                    <a:pt x="80212" y="57924"/>
                  </a:lnTo>
                  <a:lnTo>
                    <a:pt x="85919" y="64489"/>
                  </a:lnTo>
                  <a:lnTo>
                    <a:pt x="89870" y="71858"/>
                  </a:lnTo>
                  <a:lnTo>
                    <a:pt x="92376" y="79739"/>
                  </a:lnTo>
                  <a:lnTo>
                    <a:pt x="94772" y="88352"/>
                  </a:lnTo>
                  <a:lnTo>
                    <a:pt x="98376" y="99571"/>
                  </a:lnTo>
                  <a:lnTo>
                    <a:pt x="105285" y="11665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6272879" y="1423387"/>
            <a:ext cx="473783" cy="347441"/>
          </a:xfrm>
          <a:custGeom>
            <a:avLst/>
            <a:gdLst/>
            <a:ahLst/>
            <a:cxnLst/>
            <a:rect l="0" t="0" r="0" b="0"/>
            <a:pathLst>
              <a:path w="473783" h="347441">
                <a:moveTo>
                  <a:pt x="0" y="347440"/>
                </a:moveTo>
                <a:lnTo>
                  <a:pt x="134" y="335772"/>
                </a:lnTo>
                <a:lnTo>
                  <a:pt x="1414" y="325283"/>
                </a:lnTo>
                <a:lnTo>
                  <a:pt x="4007" y="314982"/>
                </a:lnTo>
                <a:lnTo>
                  <a:pt x="7727" y="304680"/>
                </a:lnTo>
                <a:lnTo>
                  <a:pt x="12359" y="294336"/>
                </a:lnTo>
                <a:lnTo>
                  <a:pt x="17688" y="283947"/>
                </a:lnTo>
                <a:lnTo>
                  <a:pt x="23362" y="273519"/>
                </a:lnTo>
                <a:lnTo>
                  <a:pt x="28928" y="263060"/>
                </a:lnTo>
                <a:lnTo>
                  <a:pt x="34150" y="252585"/>
                </a:lnTo>
                <a:lnTo>
                  <a:pt x="39145" y="242263"/>
                </a:lnTo>
                <a:lnTo>
                  <a:pt x="44266" y="232406"/>
                </a:lnTo>
                <a:lnTo>
                  <a:pt x="49714" y="223146"/>
                </a:lnTo>
                <a:lnTo>
                  <a:pt x="55528" y="214453"/>
                </a:lnTo>
                <a:lnTo>
                  <a:pt x="61663" y="206228"/>
                </a:lnTo>
                <a:lnTo>
                  <a:pt x="68053" y="198361"/>
                </a:lnTo>
                <a:lnTo>
                  <a:pt x="74633" y="190753"/>
                </a:lnTo>
                <a:lnTo>
                  <a:pt x="81350" y="183332"/>
                </a:lnTo>
                <a:lnTo>
                  <a:pt x="88163" y="176039"/>
                </a:lnTo>
                <a:lnTo>
                  <a:pt x="95042" y="168834"/>
                </a:lnTo>
                <a:lnTo>
                  <a:pt x="101967" y="161690"/>
                </a:lnTo>
                <a:lnTo>
                  <a:pt x="108927" y="154587"/>
                </a:lnTo>
                <a:lnTo>
                  <a:pt x="116076" y="147512"/>
                </a:lnTo>
                <a:lnTo>
                  <a:pt x="123715" y="140455"/>
                </a:lnTo>
                <a:lnTo>
                  <a:pt x="131968" y="133411"/>
                </a:lnTo>
                <a:lnTo>
                  <a:pt x="140800" y="126375"/>
                </a:lnTo>
                <a:lnTo>
                  <a:pt x="150107" y="119345"/>
                </a:lnTo>
                <a:lnTo>
                  <a:pt x="159776" y="112319"/>
                </a:lnTo>
                <a:lnTo>
                  <a:pt x="169710" y="105295"/>
                </a:lnTo>
                <a:lnTo>
                  <a:pt x="179831" y="98272"/>
                </a:lnTo>
                <a:lnTo>
                  <a:pt x="190082" y="91256"/>
                </a:lnTo>
                <a:lnTo>
                  <a:pt x="200423" y="84408"/>
                </a:lnTo>
                <a:lnTo>
                  <a:pt x="210826" y="78036"/>
                </a:lnTo>
                <a:lnTo>
                  <a:pt x="221269" y="72270"/>
                </a:lnTo>
                <a:lnTo>
                  <a:pt x="231741" y="67076"/>
                </a:lnTo>
                <a:lnTo>
                  <a:pt x="242231" y="62353"/>
                </a:lnTo>
                <a:lnTo>
                  <a:pt x="252739" y="57990"/>
                </a:lnTo>
                <a:lnTo>
                  <a:pt x="263423" y="53889"/>
                </a:lnTo>
                <a:lnTo>
                  <a:pt x="274589" y="49975"/>
                </a:lnTo>
                <a:lnTo>
                  <a:pt x="286359" y="46185"/>
                </a:lnTo>
                <a:lnTo>
                  <a:pt x="298535" y="42317"/>
                </a:lnTo>
                <a:lnTo>
                  <a:pt x="310708" y="38033"/>
                </a:lnTo>
                <a:lnTo>
                  <a:pt x="322647" y="33195"/>
                </a:lnTo>
                <a:lnTo>
                  <a:pt x="334612" y="28150"/>
                </a:lnTo>
                <a:lnTo>
                  <a:pt x="347244" y="23602"/>
                </a:lnTo>
                <a:lnTo>
                  <a:pt x="360847" y="19913"/>
                </a:lnTo>
                <a:lnTo>
                  <a:pt x="375085" y="16947"/>
                </a:lnTo>
                <a:lnTo>
                  <a:pt x="389190" y="14267"/>
                </a:lnTo>
                <a:lnTo>
                  <a:pt x="402710" y="11578"/>
                </a:lnTo>
                <a:lnTo>
                  <a:pt x="415480" y="8914"/>
                </a:lnTo>
                <a:lnTo>
                  <a:pt x="428916" y="6289"/>
                </a:lnTo>
                <a:lnTo>
                  <a:pt x="446427" y="3468"/>
                </a:lnTo>
                <a:lnTo>
                  <a:pt x="473782" y="0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024959" y="1891122"/>
            <a:ext cx="852809" cy="199904"/>
          </a:xfrm>
          <a:custGeom>
            <a:avLst/>
            <a:gdLst/>
            <a:ahLst/>
            <a:cxnLst/>
            <a:rect l="0" t="0" r="0" b="0"/>
            <a:pathLst>
              <a:path w="852809" h="199904">
                <a:moveTo>
                  <a:pt x="852808" y="199903"/>
                </a:moveTo>
                <a:lnTo>
                  <a:pt x="846873" y="194103"/>
                </a:lnTo>
                <a:lnTo>
                  <a:pt x="840668" y="189178"/>
                </a:lnTo>
                <a:lnTo>
                  <a:pt x="833573" y="184671"/>
                </a:lnTo>
                <a:lnTo>
                  <a:pt x="825633" y="180277"/>
                </a:lnTo>
                <a:lnTo>
                  <a:pt x="816986" y="175615"/>
                </a:lnTo>
                <a:lnTo>
                  <a:pt x="807792" y="170501"/>
                </a:lnTo>
                <a:lnTo>
                  <a:pt x="798192" y="164923"/>
                </a:lnTo>
                <a:lnTo>
                  <a:pt x="788303" y="158951"/>
                </a:lnTo>
                <a:lnTo>
                  <a:pt x="778210" y="152677"/>
                </a:lnTo>
                <a:lnTo>
                  <a:pt x="767976" y="146346"/>
                </a:lnTo>
                <a:lnTo>
                  <a:pt x="757647" y="140329"/>
                </a:lnTo>
                <a:lnTo>
                  <a:pt x="747247" y="134805"/>
                </a:lnTo>
                <a:lnTo>
                  <a:pt x="736636" y="129774"/>
                </a:lnTo>
                <a:lnTo>
                  <a:pt x="725519" y="125162"/>
                </a:lnTo>
                <a:lnTo>
                  <a:pt x="713782" y="120868"/>
                </a:lnTo>
                <a:lnTo>
                  <a:pt x="701628" y="116644"/>
                </a:lnTo>
                <a:lnTo>
                  <a:pt x="689469" y="112115"/>
                </a:lnTo>
                <a:lnTo>
                  <a:pt x="677550" y="107104"/>
                </a:lnTo>
                <a:lnTo>
                  <a:pt x="665937" y="101770"/>
                </a:lnTo>
                <a:lnTo>
                  <a:pt x="654606" y="96496"/>
                </a:lnTo>
                <a:lnTo>
                  <a:pt x="643498" y="91502"/>
                </a:lnTo>
                <a:lnTo>
                  <a:pt x="632394" y="86675"/>
                </a:lnTo>
                <a:lnTo>
                  <a:pt x="620939" y="81674"/>
                </a:lnTo>
                <a:lnTo>
                  <a:pt x="608967" y="76315"/>
                </a:lnTo>
                <a:lnTo>
                  <a:pt x="596484" y="70732"/>
                </a:lnTo>
                <a:lnTo>
                  <a:pt x="583572" y="65284"/>
                </a:lnTo>
                <a:lnTo>
                  <a:pt x="570329" y="60179"/>
                </a:lnTo>
                <a:lnTo>
                  <a:pt x="556843" y="55615"/>
                </a:lnTo>
                <a:lnTo>
                  <a:pt x="543183" y="51855"/>
                </a:lnTo>
                <a:lnTo>
                  <a:pt x="529408" y="48955"/>
                </a:lnTo>
                <a:lnTo>
                  <a:pt x="515717" y="46652"/>
                </a:lnTo>
                <a:lnTo>
                  <a:pt x="502445" y="44484"/>
                </a:lnTo>
                <a:lnTo>
                  <a:pt x="489735" y="42168"/>
                </a:lnTo>
                <a:lnTo>
                  <a:pt x="477402" y="39609"/>
                </a:lnTo>
                <a:lnTo>
                  <a:pt x="465048" y="36812"/>
                </a:lnTo>
                <a:lnTo>
                  <a:pt x="452437" y="33815"/>
                </a:lnTo>
                <a:lnTo>
                  <a:pt x="439507" y="30668"/>
                </a:lnTo>
                <a:lnTo>
                  <a:pt x="426288" y="27409"/>
                </a:lnTo>
                <a:lnTo>
                  <a:pt x="412835" y="24075"/>
                </a:lnTo>
                <a:lnTo>
                  <a:pt x="399206" y="20856"/>
                </a:lnTo>
                <a:lnTo>
                  <a:pt x="385451" y="18074"/>
                </a:lnTo>
                <a:lnTo>
                  <a:pt x="371602" y="15866"/>
                </a:lnTo>
                <a:lnTo>
                  <a:pt x="357522" y="14045"/>
                </a:lnTo>
                <a:lnTo>
                  <a:pt x="342924" y="12207"/>
                </a:lnTo>
                <a:lnTo>
                  <a:pt x="327693" y="10121"/>
                </a:lnTo>
                <a:lnTo>
                  <a:pt x="311869" y="7888"/>
                </a:lnTo>
                <a:lnTo>
                  <a:pt x="295561" y="5842"/>
                </a:lnTo>
                <a:lnTo>
                  <a:pt x="278890" y="4169"/>
                </a:lnTo>
                <a:lnTo>
                  <a:pt x="262119" y="2893"/>
                </a:lnTo>
                <a:lnTo>
                  <a:pt x="245633" y="1962"/>
                </a:lnTo>
                <a:lnTo>
                  <a:pt x="229610" y="1300"/>
                </a:lnTo>
                <a:lnTo>
                  <a:pt x="213732" y="840"/>
                </a:lnTo>
                <a:lnTo>
                  <a:pt x="197312" y="523"/>
                </a:lnTo>
                <a:lnTo>
                  <a:pt x="180009" y="307"/>
                </a:lnTo>
                <a:lnTo>
                  <a:pt x="162132" y="161"/>
                </a:lnTo>
                <a:lnTo>
                  <a:pt x="144432" y="62"/>
                </a:lnTo>
                <a:lnTo>
                  <a:pt x="127343" y="0"/>
                </a:lnTo>
                <a:lnTo>
                  <a:pt x="111123" y="129"/>
                </a:lnTo>
                <a:lnTo>
                  <a:pt x="96003" y="747"/>
                </a:lnTo>
                <a:lnTo>
                  <a:pt x="81986" y="1976"/>
                </a:lnTo>
                <a:lnTo>
                  <a:pt x="68783" y="3624"/>
                </a:lnTo>
                <a:lnTo>
                  <a:pt x="54318" y="5440"/>
                </a:lnTo>
                <a:lnTo>
                  <a:pt x="33963" y="7586"/>
                </a:lnTo>
                <a:lnTo>
                  <a:pt x="0" y="10390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6803511" y="1181058"/>
            <a:ext cx="396791" cy="391872"/>
            <a:chOff x="6803511" y="1181058"/>
            <a:chExt cx="396791" cy="391872"/>
          </a:xfrm>
        </p:grpSpPr>
        <p:sp>
          <p:nvSpPr>
            <p:cNvPr id="23" name="Freeform 22"/>
            <p:cNvSpPr/>
            <p:nvPr/>
          </p:nvSpPr>
          <p:spPr>
            <a:xfrm>
              <a:off x="6803511" y="1275988"/>
              <a:ext cx="197198" cy="296942"/>
            </a:xfrm>
            <a:custGeom>
              <a:avLst/>
              <a:gdLst/>
              <a:ahLst/>
              <a:cxnLst/>
              <a:rect l="0" t="0" r="0" b="0"/>
              <a:pathLst>
                <a:path w="197198" h="296942">
                  <a:moveTo>
                    <a:pt x="101078" y="0"/>
                  </a:moveTo>
                  <a:lnTo>
                    <a:pt x="89342" y="0"/>
                  </a:lnTo>
                  <a:lnTo>
                    <a:pt x="78213" y="0"/>
                  </a:lnTo>
                  <a:lnTo>
                    <a:pt x="66620" y="4"/>
                  </a:lnTo>
                  <a:lnTo>
                    <a:pt x="54631" y="177"/>
                  </a:lnTo>
                  <a:lnTo>
                    <a:pt x="42619" y="826"/>
                  </a:lnTo>
                  <a:lnTo>
                    <a:pt x="30836" y="2092"/>
                  </a:lnTo>
                  <a:lnTo>
                    <a:pt x="20001" y="4436"/>
                  </a:lnTo>
                  <a:lnTo>
                    <a:pt x="11325" y="8678"/>
                  </a:lnTo>
                  <a:lnTo>
                    <a:pt x="5279" y="15089"/>
                  </a:lnTo>
                  <a:lnTo>
                    <a:pt x="1680" y="23311"/>
                  </a:lnTo>
                  <a:lnTo>
                    <a:pt x="81" y="32657"/>
                  </a:lnTo>
                  <a:lnTo>
                    <a:pt x="0" y="42606"/>
                  </a:lnTo>
                  <a:lnTo>
                    <a:pt x="1025" y="52859"/>
                  </a:lnTo>
                  <a:lnTo>
                    <a:pt x="2834" y="63260"/>
                  </a:lnTo>
                  <a:lnTo>
                    <a:pt x="5183" y="73736"/>
                  </a:lnTo>
                  <a:lnTo>
                    <a:pt x="7738" y="84413"/>
                  </a:lnTo>
                  <a:lnTo>
                    <a:pt x="10073" y="95580"/>
                  </a:lnTo>
                  <a:lnTo>
                    <a:pt x="11980" y="107354"/>
                  </a:lnTo>
                  <a:lnTo>
                    <a:pt x="13600" y="119536"/>
                  </a:lnTo>
                  <a:lnTo>
                    <a:pt x="15303" y="131713"/>
                  </a:lnTo>
                  <a:lnTo>
                    <a:pt x="17316" y="143614"/>
                  </a:lnTo>
                  <a:lnTo>
                    <a:pt x="20127" y="154048"/>
                  </a:lnTo>
                  <a:lnTo>
                    <a:pt x="24429" y="160057"/>
                  </a:lnTo>
                  <a:lnTo>
                    <a:pt x="29854" y="160633"/>
                  </a:lnTo>
                  <a:lnTo>
                    <a:pt x="35559" y="157966"/>
                  </a:lnTo>
                  <a:lnTo>
                    <a:pt x="41582" y="153708"/>
                  </a:lnTo>
                  <a:lnTo>
                    <a:pt x="48286" y="148926"/>
                  </a:lnTo>
                  <a:lnTo>
                    <a:pt x="55816" y="144165"/>
                  </a:lnTo>
                  <a:lnTo>
                    <a:pt x="64114" y="139950"/>
                  </a:lnTo>
                  <a:lnTo>
                    <a:pt x="73039" y="136932"/>
                  </a:lnTo>
                  <a:lnTo>
                    <a:pt x="82442" y="135339"/>
                  </a:lnTo>
                  <a:lnTo>
                    <a:pt x="92190" y="135063"/>
                  </a:lnTo>
                  <a:lnTo>
                    <a:pt x="102185" y="135854"/>
                  </a:lnTo>
                  <a:lnTo>
                    <a:pt x="112347" y="137461"/>
                  </a:lnTo>
                  <a:lnTo>
                    <a:pt x="122456" y="139824"/>
                  </a:lnTo>
                  <a:lnTo>
                    <a:pt x="132172" y="143079"/>
                  </a:lnTo>
                  <a:lnTo>
                    <a:pt x="141337" y="147228"/>
                  </a:lnTo>
                  <a:lnTo>
                    <a:pt x="149965" y="152149"/>
                  </a:lnTo>
                  <a:lnTo>
                    <a:pt x="158147" y="157675"/>
                  </a:lnTo>
                  <a:lnTo>
                    <a:pt x="165982" y="163658"/>
                  </a:lnTo>
                  <a:lnTo>
                    <a:pt x="173398" y="170133"/>
                  </a:lnTo>
                  <a:lnTo>
                    <a:pt x="180158" y="177311"/>
                  </a:lnTo>
                  <a:lnTo>
                    <a:pt x="186180" y="185252"/>
                  </a:lnTo>
                  <a:lnTo>
                    <a:pt x="191207" y="193873"/>
                  </a:lnTo>
                  <a:lnTo>
                    <a:pt x="194754" y="203038"/>
                  </a:lnTo>
                  <a:lnTo>
                    <a:pt x="196692" y="212611"/>
                  </a:lnTo>
                  <a:lnTo>
                    <a:pt x="197197" y="222481"/>
                  </a:lnTo>
                  <a:lnTo>
                    <a:pt x="196554" y="232559"/>
                  </a:lnTo>
                  <a:lnTo>
                    <a:pt x="195043" y="242773"/>
                  </a:lnTo>
                  <a:lnTo>
                    <a:pt x="192573" y="252749"/>
                  </a:lnTo>
                  <a:lnTo>
                    <a:pt x="188713" y="261842"/>
                  </a:lnTo>
                  <a:lnTo>
                    <a:pt x="183340" y="269771"/>
                  </a:lnTo>
                  <a:lnTo>
                    <a:pt x="176612" y="276586"/>
                  </a:lnTo>
                  <a:lnTo>
                    <a:pt x="168802" y="282480"/>
                  </a:lnTo>
                  <a:lnTo>
                    <a:pt x="160177" y="287659"/>
                  </a:lnTo>
                  <a:lnTo>
                    <a:pt x="150962" y="291987"/>
                  </a:lnTo>
                  <a:lnTo>
                    <a:pt x="141331" y="294997"/>
                  </a:lnTo>
                  <a:lnTo>
                    <a:pt x="131425" y="296547"/>
                  </a:lnTo>
                  <a:lnTo>
                    <a:pt x="121791" y="296941"/>
                  </a:lnTo>
                  <a:lnTo>
                    <a:pt x="112439" y="296800"/>
                  </a:lnTo>
                  <a:lnTo>
                    <a:pt x="102550" y="296111"/>
                  </a:lnTo>
                  <a:lnTo>
                    <a:pt x="90548" y="2947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80113" y="1274441"/>
              <a:ext cx="171197" cy="254232"/>
            </a:xfrm>
            <a:custGeom>
              <a:avLst/>
              <a:gdLst/>
              <a:ahLst/>
              <a:cxnLst/>
              <a:rect l="0" t="0" r="0" b="0"/>
              <a:pathLst>
                <a:path w="171197" h="254232">
                  <a:moveTo>
                    <a:pt x="40289" y="1547"/>
                  </a:moveTo>
                  <a:lnTo>
                    <a:pt x="31621" y="7481"/>
                  </a:lnTo>
                  <a:lnTo>
                    <a:pt x="24555" y="13686"/>
                  </a:lnTo>
                  <a:lnTo>
                    <a:pt x="18435" y="20747"/>
                  </a:lnTo>
                  <a:lnTo>
                    <a:pt x="12464" y="27348"/>
                  </a:lnTo>
                  <a:lnTo>
                    <a:pt x="6369" y="30322"/>
                  </a:lnTo>
                  <a:lnTo>
                    <a:pt x="1784" y="28744"/>
                  </a:lnTo>
                  <a:lnTo>
                    <a:pt x="0" y="24720"/>
                  </a:lnTo>
                  <a:lnTo>
                    <a:pt x="965" y="19649"/>
                  </a:lnTo>
                  <a:lnTo>
                    <a:pt x="4352" y="14382"/>
                  </a:lnTo>
                  <a:lnTo>
                    <a:pt x="9716" y="9329"/>
                  </a:lnTo>
                  <a:lnTo>
                    <a:pt x="16598" y="4936"/>
                  </a:lnTo>
                  <a:lnTo>
                    <a:pt x="24595" y="1806"/>
                  </a:lnTo>
                  <a:lnTo>
                    <a:pt x="33379" y="149"/>
                  </a:lnTo>
                  <a:lnTo>
                    <a:pt x="42552" y="0"/>
                  </a:lnTo>
                  <a:lnTo>
                    <a:pt x="51631" y="1411"/>
                  </a:lnTo>
                  <a:lnTo>
                    <a:pt x="60356" y="4257"/>
                  </a:lnTo>
                  <a:lnTo>
                    <a:pt x="68351" y="8606"/>
                  </a:lnTo>
                  <a:lnTo>
                    <a:pt x="75042" y="14798"/>
                  </a:lnTo>
                  <a:lnTo>
                    <a:pt x="80241" y="22847"/>
                  </a:lnTo>
                  <a:lnTo>
                    <a:pt x="83917" y="32335"/>
                  </a:lnTo>
                  <a:lnTo>
                    <a:pt x="86027" y="42612"/>
                  </a:lnTo>
                  <a:lnTo>
                    <a:pt x="86703" y="53221"/>
                  </a:lnTo>
                  <a:lnTo>
                    <a:pt x="86041" y="63765"/>
                  </a:lnTo>
                  <a:lnTo>
                    <a:pt x="84010" y="73838"/>
                  </a:lnTo>
                  <a:lnTo>
                    <a:pt x="80753" y="83215"/>
                  </a:lnTo>
                  <a:lnTo>
                    <a:pt x="77631" y="89864"/>
                  </a:lnTo>
                  <a:lnTo>
                    <a:pt x="77898" y="92472"/>
                  </a:lnTo>
                  <a:lnTo>
                    <a:pt x="82640" y="93748"/>
                  </a:lnTo>
                  <a:lnTo>
                    <a:pt x="89683" y="95111"/>
                  </a:lnTo>
                  <a:lnTo>
                    <a:pt x="97897" y="96918"/>
                  </a:lnTo>
                  <a:lnTo>
                    <a:pt x="106840" y="99340"/>
                  </a:lnTo>
                  <a:lnTo>
                    <a:pt x="116280" y="102599"/>
                  </a:lnTo>
                  <a:lnTo>
                    <a:pt x="126054" y="106739"/>
                  </a:lnTo>
                  <a:lnTo>
                    <a:pt x="135731" y="111816"/>
                  </a:lnTo>
                  <a:lnTo>
                    <a:pt x="144622" y="117976"/>
                  </a:lnTo>
                  <a:lnTo>
                    <a:pt x="152409" y="125200"/>
                  </a:lnTo>
                  <a:lnTo>
                    <a:pt x="158958" y="133491"/>
                  </a:lnTo>
                  <a:lnTo>
                    <a:pt x="164142" y="142959"/>
                  </a:lnTo>
                  <a:lnTo>
                    <a:pt x="168026" y="153547"/>
                  </a:lnTo>
                  <a:lnTo>
                    <a:pt x="170500" y="164910"/>
                  </a:lnTo>
                  <a:lnTo>
                    <a:pt x="171196" y="176529"/>
                  </a:lnTo>
                  <a:lnTo>
                    <a:pt x="170072" y="188078"/>
                  </a:lnTo>
                  <a:lnTo>
                    <a:pt x="167371" y="199272"/>
                  </a:lnTo>
                  <a:lnTo>
                    <a:pt x="163426" y="209788"/>
                  </a:lnTo>
                  <a:lnTo>
                    <a:pt x="158542" y="219518"/>
                  </a:lnTo>
                  <a:lnTo>
                    <a:pt x="152654" y="228203"/>
                  </a:lnTo>
                  <a:lnTo>
                    <a:pt x="145348" y="235366"/>
                  </a:lnTo>
                  <a:lnTo>
                    <a:pt x="136523" y="240889"/>
                  </a:lnTo>
                  <a:lnTo>
                    <a:pt x="126966" y="244963"/>
                  </a:lnTo>
                  <a:lnTo>
                    <a:pt x="117224" y="248314"/>
                  </a:lnTo>
                  <a:lnTo>
                    <a:pt x="106442" y="251234"/>
                  </a:lnTo>
                  <a:lnTo>
                    <a:pt x="92932" y="25423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26318" y="1181058"/>
              <a:ext cx="73984" cy="82240"/>
            </a:xfrm>
            <a:custGeom>
              <a:avLst/>
              <a:gdLst/>
              <a:ahLst/>
              <a:cxnLst/>
              <a:rect l="0" t="0" r="0" b="0"/>
              <a:pathLst>
                <a:path w="73984" h="82240">
                  <a:moveTo>
                    <a:pt x="30955" y="173"/>
                  </a:moveTo>
                  <a:lnTo>
                    <a:pt x="25087" y="6041"/>
                  </a:lnTo>
                  <a:lnTo>
                    <a:pt x="19523" y="11605"/>
                  </a:lnTo>
                  <a:lnTo>
                    <a:pt x="13737" y="17409"/>
                  </a:lnTo>
                  <a:lnTo>
                    <a:pt x="8175" y="23662"/>
                  </a:lnTo>
                  <a:lnTo>
                    <a:pt x="3790" y="30641"/>
                  </a:lnTo>
                  <a:lnTo>
                    <a:pt x="1026" y="38417"/>
                  </a:lnTo>
                  <a:lnTo>
                    <a:pt x="0" y="46746"/>
                  </a:lnTo>
                  <a:lnTo>
                    <a:pt x="755" y="55177"/>
                  </a:lnTo>
                  <a:lnTo>
                    <a:pt x="3123" y="63423"/>
                  </a:lnTo>
                  <a:lnTo>
                    <a:pt x="6967" y="70907"/>
                  </a:lnTo>
                  <a:lnTo>
                    <a:pt x="12280" y="76715"/>
                  </a:lnTo>
                  <a:lnTo>
                    <a:pt x="18918" y="80498"/>
                  </a:lnTo>
                  <a:lnTo>
                    <a:pt x="26473" y="82239"/>
                  </a:lnTo>
                  <a:lnTo>
                    <a:pt x="34381" y="81978"/>
                  </a:lnTo>
                  <a:lnTo>
                    <a:pt x="42286" y="79947"/>
                  </a:lnTo>
                  <a:lnTo>
                    <a:pt x="49878" y="76333"/>
                  </a:lnTo>
                  <a:lnTo>
                    <a:pt x="56824" y="71175"/>
                  </a:lnTo>
                  <a:lnTo>
                    <a:pt x="63004" y="64637"/>
                  </a:lnTo>
                  <a:lnTo>
                    <a:pt x="68152" y="56979"/>
                  </a:lnTo>
                  <a:lnTo>
                    <a:pt x="71788" y="48469"/>
                  </a:lnTo>
                  <a:lnTo>
                    <a:pt x="73780" y="39348"/>
                  </a:lnTo>
                  <a:lnTo>
                    <a:pt x="73983" y="30123"/>
                  </a:lnTo>
                  <a:lnTo>
                    <a:pt x="72075" y="21542"/>
                  </a:lnTo>
                  <a:lnTo>
                    <a:pt x="68090" y="13970"/>
                  </a:lnTo>
                  <a:lnTo>
                    <a:pt x="62417" y="7745"/>
                  </a:lnTo>
                  <a:lnTo>
                    <a:pt x="54845" y="2857"/>
                  </a:lnTo>
                  <a:lnTo>
                    <a:pt x="42478" y="0"/>
                  </a:lnTo>
                  <a:lnTo>
                    <a:pt x="20427" y="17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441565" y="1638300"/>
            <a:ext cx="487315" cy="558011"/>
            <a:chOff x="1441565" y="1638300"/>
            <a:chExt cx="487315" cy="558011"/>
          </a:xfrm>
        </p:grpSpPr>
        <p:sp>
          <p:nvSpPr>
            <p:cNvPr id="27" name="Freeform 26"/>
            <p:cNvSpPr/>
            <p:nvPr/>
          </p:nvSpPr>
          <p:spPr>
            <a:xfrm>
              <a:off x="1441565" y="1912041"/>
              <a:ext cx="283547" cy="284270"/>
            </a:xfrm>
            <a:custGeom>
              <a:avLst/>
              <a:gdLst/>
              <a:ahLst/>
              <a:cxnLst/>
              <a:rect l="0" t="0" r="0" b="0"/>
              <a:pathLst>
                <a:path w="283547" h="284270">
                  <a:moveTo>
                    <a:pt x="109611" y="0"/>
                  </a:moveTo>
                  <a:lnTo>
                    <a:pt x="103744" y="5867"/>
                  </a:lnTo>
                  <a:lnTo>
                    <a:pt x="98179" y="11432"/>
                  </a:lnTo>
                  <a:lnTo>
                    <a:pt x="92376" y="17231"/>
                  </a:lnTo>
                  <a:lnTo>
                    <a:pt x="86122" y="23311"/>
                  </a:lnTo>
                  <a:lnTo>
                    <a:pt x="79144" y="29642"/>
                  </a:lnTo>
                  <a:lnTo>
                    <a:pt x="71363" y="36169"/>
                  </a:lnTo>
                  <a:lnTo>
                    <a:pt x="62861" y="42845"/>
                  </a:lnTo>
                  <a:lnTo>
                    <a:pt x="53782" y="49628"/>
                  </a:lnTo>
                  <a:lnTo>
                    <a:pt x="44273" y="56486"/>
                  </a:lnTo>
                  <a:lnTo>
                    <a:pt x="34618" y="63395"/>
                  </a:lnTo>
                  <a:lnTo>
                    <a:pt x="25217" y="70340"/>
                  </a:lnTo>
                  <a:lnTo>
                    <a:pt x="16285" y="77309"/>
                  </a:lnTo>
                  <a:lnTo>
                    <a:pt x="8493" y="84295"/>
                  </a:lnTo>
                  <a:lnTo>
                    <a:pt x="3002" y="91292"/>
                  </a:lnTo>
                  <a:lnTo>
                    <a:pt x="242" y="98296"/>
                  </a:lnTo>
                  <a:lnTo>
                    <a:pt x="0" y="105305"/>
                  </a:lnTo>
                  <a:lnTo>
                    <a:pt x="1807" y="112317"/>
                  </a:lnTo>
                  <a:lnTo>
                    <a:pt x="5170" y="119331"/>
                  </a:lnTo>
                  <a:lnTo>
                    <a:pt x="9831" y="126347"/>
                  </a:lnTo>
                  <a:lnTo>
                    <a:pt x="15766" y="133365"/>
                  </a:lnTo>
                  <a:lnTo>
                    <a:pt x="22861" y="140382"/>
                  </a:lnTo>
                  <a:lnTo>
                    <a:pt x="30911" y="147400"/>
                  </a:lnTo>
                  <a:lnTo>
                    <a:pt x="39690" y="154419"/>
                  </a:lnTo>
                  <a:lnTo>
                    <a:pt x="48996" y="161414"/>
                  </a:lnTo>
                  <a:lnTo>
                    <a:pt x="58347" y="167569"/>
                  </a:lnTo>
                  <a:lnTo>
                    <a:pt x="67012" y="171346"/>
                  </a:lnTo>
                  <a:lnTo>
                    <a:pt x="74651" y="172099"/>
                  </a:lnTo>
                  <a:lnTo>
                    <a:pt x="81270" y="169990"/>
                  </a:lnTo>
                  <a:lnTo>
                    <a:pt x="87032" y="165526"/>
                  </a:lnTo>
                  <a:lnTo>
                    <a:pt x="92137" y="159270"/>
                  </a:lnTo>
                  <a:lnTo>
                    <a:pt x="96923" y="151870"/>
                  </a:lnTo>
                  <a:lnTo>
                    <a:pt x="101839" y="144015"/>
                  </a:lnTo>
                  <a:lnTo>
                    <a:pt x="107118" y="136117"/>
                  </a:lnTo>
                  <a:lnTo>
                    <a:pt x="112802" y="128345"/>
                  </a:lnTo>
                  <a:lnTo>
                    <a:pt x="118843" y="120741"/>
                  </a:lnTo>
                  <a:lnTo>
                    <a:pt x="125172" y="113294"/>
                  </a:lnTo>
                  <a:lnTo>
                    <a:pt x="131878" y="106139"/>
                  </a:lnTo>
                  <a:lnTo>
                    <a:pt x="139212" y="99553"/>
                  </a:lnTo>
                  <a:lnTo>
                    <a:pt x="147256" y="93638"/>
                  </a:lnTo>
                  <a:lnTo>
                    <a:pt x="155946" y="88343"/>
                  </a:lnTo>
                  <a:lnTo>
                    <a:pt x="165157" y="83551"/>
                  </a:lnTo>
                  <a:lnTo>
                    <a:pt x="174762" y="79151"/>
                  </a:lnTo>
                  <a:lnTo>
                    <a:pt x="184652" y="75365"/>
                  </a:lnTo>
                  <a:lnTo>
                    <a:pt x="194745" y="72726"/>
                  </a:lnTo>
                  <a:lnTo>
                    <a:pt x="204977" y="71437"/>
                  </a:lnTo>
                  <a:lnTo>
                    <a:pt x="215305" y="71556"/>
                  </a:lnTo>
                  <a:lnTo>
                    <a:pt x="225698" y="73156"/>
                  </a:lnTo>
                  <a:lnTo>
                    <a:pt x="236127" y="76128"/>
                  </a:lnTo>
                  <a:lnTo>
                    <a:pt x="246249" y="80394"/>
                  </a:lnTo>
                  <a:lnTo>
                    <a:pt x="255440" y="85999"/>
                  </a:lnTo>
                  <a:lnTo>
                    <a:pt x="263431" y="92845"/>
                  </a:lnTo>
                  <a:lnTo>
                    <a:pt x="270117" y="100881"/>
                  </a:lnTo>
                  <a:lnTo>
                    <a:pt x="275392" y="110177"/>
                  </a:lnTo>
                  <a:lnTo>
                    <a:pt x="279343" y="120648"/>
                  </a:lnTo>
                  <a:lnTo>
                    <a:pt x="282031" y="131934"/>
                  </a:lnTo>
                  <a:lnTo>
                    <a:pt x="283402" y="143501"/>
                  </a:lnTo>
                  <a:lnTo>
                    <a:pt x="283546" y="155020"/>
                  </a:lnTo>
                  <a:lnTo>
                    <a:pt x="282510" y="166363"/>
                  </a:lnTo>
                  <a:lnTo>
                    <a:pt x="280220" y="177513"/>
                  </a:lnTo>
                  <a:lnTo>
                    <a:pt x="276754" y="188489"/>
                  </a:lnTo>
                  <a:lnTo>
                    <a:pt x="272309" y="199166"/>
                  </a:lnTo>
                  <a:lnTo>
                    <a:pt x="267108" y="209269"/>
                  </a:lnTo>
                  <a:lnTo>
                    <a:pt x="261349" y="218698"/>
                  </a:lnTo>
                  <a:lnTo>
                    <a:pt x="255024" y="227506"/>
                  </a:lnTo>
                  <a:lnTo>
                    <a:pt x="247948" y="235809"/>
                  </a:lnTo>
                  <a:lnTo>
                    <a:pt x="240076" y="243725"/>
                  </a:lnTo>
                  <a:lnTo>
                    <a:pt x="231501" y="251194"/>
                  </a:lnTo>
                  <a:lnTo>
                    <a:pt x="222366" y="257991"/>
                  </a:lnTo>
                  <a:lnTo>
                    <a:pt x="212818" y="264043"/>
                  </a:lnTo>
                  <a:lnTo>
                    <a:pt x="203041" y="269275"/>
                  </a:lnTo>
                  <a:lnTo>
                    <a:pt x="192097" y="274051"/>
                  </a:lnTo>
                  <a:lnTo>
                    <a:pt x="176790" y="278791"/>
                  </a:lnTo>
                  <a:lnTo>
                    <a:pt x="151725" y="2842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04835" y="1796227"/>
              <a:ext cx="224045" cy="232565"/>
            </a:xfrm>
            <a:custGeom>
              <a:avLst/>
              <a:gdLst/>
              <a:ahLst/>
              <a:cxnLst/>
              <a:rect l="0" t="0" r="0" b="0"/>
              <a:pathLst>
                <a:path w="224045" h="232565">
                  <a:moveTo>
                    <a:pt x="25326" y="0"/>
                  </a:moveTo>
                  <a:lnTo>
                    <a:pt x="22526" y="8869"/>
                  </a:lnTo>
                  <a:lnTo>
                    <a:pt x="21024" y="17855"/>
                  </a:lnTo>
                  <a:lnTo>
                    <a:pt x="20709" y="27846"/>
                  </a:lnTo>
                  <a:lnTo>
                    <a:pt x="21042" y="38654"/>
                  </a:lnTo>
                  <a:lnTo>
                    <a:pt x="21213" y="49817"/>
                  </a:lnTo>
                  <a:lnTo>
                    <a:pt x="20753" y="61003"/>
                  </a:lnTo>
                  <a:lnTo>
                    <a:pt x="18747" y="71357"/>
                  </a:lnTo>
                  <a:lnTo>
                    <a:pt x="14235" y="78182"/>
                  </a:lnTo>
                  <a:lnTo>
                    <a:pt x="8612" y="79397"/>
                  </a:lnTo>
                  <a:lnTo>
                    <a:pt x="3965" y="75966"/>
                  </a:lnTo>
                  <a:lnTo>
                    <a:pt x="979" y="69360"/>
                  </a:lnTo>
                  <a:lnTo>
                    <a:pt x="0" y="60900"/>
                  </a:lnTo>
                  <a:lnTo>
                    <a:pt x="980" y="51454"/>
                  </a:lnTo>
                  <a:lnTo>
                    <a:pt x="3780" y="41829"/>
                  </a:lnTo>
                  <a:lnTo>
                    <a:pt x="8337" y="32889"/>
                  </a:lnTo>
                  <a:lnTo>
                    <a:pt x="14446" y="25031"/>
                  </a:lnTo>
                  <a:lnTo>
                    <a:pt x="21804" y="18582"/>
                  </a:lnTo>
                  <a:lnTo>
                    <a:pt x="30107" y="13990"/>
                  </a:lnTo>
                  <a:lnTo>
                    <a:pt x="39091" y="11310"/>
                  </a:lnTo>
                  <a:lnTo>
                    <a:pt x="48393" y="10457"/>
                  </a:lnTo>
                  <a:lnTo>
                    <a:pt x="57557" y="11388"/>
                  </a:lnTo>
                  <a:lnTo>
                    <a:pt x="66348" y="13903"/>
                  </a:lnTo>
                  <a:lnTo>
                    <a:pt x="74725" y="17859"/>
                  </a:lnTo>
                  <a:lnTo>
                    <a:pt x="82738" y="23254"/>
                  </a:lnTo>
                  <a:lnTo>
                    <a:pt x="90451" y="29955"/>
                  </a:lnTo>
                  <a:lnTo>
                    <a:pt x="97444" y="37724"/>
                  </a:lnTo>
                  <a:lnTo>
                    <a:pt x="102857" y="46308"/>
                  </a:lnTo>
                  <a:lnTo>
                    <a:pt x="106348" y="55489"/>
                  </a:lnTo>
                  <a:lnTo>
                    <a:pt x="108047" y="65093"/>
                  </a:lnTo>
                  <a:lnTo>
                    <a:pt x="108283" y="74993"/>
                  </a:lnTo>
                  <a:lnTo>
                    <a:pt x="107446" y="85047"/>
                  </a:lnTo>
                  <a:lnTo>
                    <a:pt x="107275" y="93460"/>
                  </a:lnTo>
                  <a:lnTo>
                    <a:pt x="109799" y="97954"/>
                  </a:lnTo>
                  <a:lnTo>
                    <a:pt x="114863" y="99311"/>
                  </a:lnTo>
                  <a:lnTo>
                    <a:pt x="122131" y="99094"/>
                  </a:lnTo>
                  <a:lnTo>
                    <a:pt x="131064" y="98656"/>
                  </a:lnTo>
                  <a:lnTo>
                    <a:pt x="140948" y="99100"/>
                  </a:lnTo>
                  <a:lnTo>
                    <a:pt x="151283" y="100873"/>
                  </a:lnTo>
                  <a:lnTo>
                    <a:pt x="161639" y="103952"/>
                  </a:lnTo>
                  <a:lnTo>
                    <a:pt x="171583" y="108122"/>
                  </a:lnTo>
                  <a:lnTo>
                    <a:pt x="180933" y="113137"/>
                  </a:lnTo>
                  <a:lnTo>
                    <a:pt x="189701" y="118936"/>
                  </a:lnTo>
                  <a:lnTo>
                    <a:pt x="197984" y="125647"/>
                  </a:lnTo>
                  <a:lnTo>
                    <a:pt x="205881" y="133269"/>
                  </a:lnTo>
                  <a:lnTo>
                    <a:pt x="213000" y="141674"/>
                  </a:lnTo>
                  <a:lnTo>
                    <a:pt x="218498" y="150693"/>
                  </a:lnTo>
                  <a:lnTo>
                    <a:pt x="222046" y="160169"/>
                  </a:lnTo>
                  <a:lnTo>
                    <a:pt x="223784" y="169972"/>
                  </a:lnTo>
                  <a:lnTo>
                    <a:pt x="224044" y="180006"/>
                  </a:lnTo>
                  <a:lnTo>
                    <a:pt x="223175" y="190191"/>
                  </a:lnTo>
                  <a:lnTo>
                    <a:pt x="221152" y="200147"/>
                  </a:lnTo>
                  <a:lnTo>
                    <a:pt x="217601" y="209227"/>
                  </a:lnTo>
                  <a:lnTo>
                    <a:pt x="212438" y="217138"/>
                  </a:lnTo>
                  <a:lnTo>
                    <a:pt x="205854" y="223601"/>
                  </a:lnTo>
                  <a:lnTo>
                    <a:pt x="198139" y="228194"/>
                  </a:lnTo>
                  <a:lnTo>
                    <a:pt x="189592" y="230878"/>
                  </a:lnTo>
                  <a:lnTo>
                    <a:pt x="180905" y="232068"/>
                  </a:lnTo>
                  <a:lnTo>
                    <a:pt x="172307" y="232564"/>
                  </a:lnTo>
                  <a:lnTo>
                    <a:pt x="163048" y="232410"/>
                  </a:lnTo>
                  <a:lnTo>
                    <a:pt x="151668" y="23162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08547" y="1638300"/>
              <a:ext cx="60744" cy="102096"/>
            </a:xfrm>
            <a:custGeom>
              <a:avLst/>
              <a:gdLst/>
              <a:ahLst/>
              <a:cxnLst/>
              <a:rect l="0" t="0" r="0" b="0"/>
              <a:pathLst>
                <a:path w="60744" h="102096">
                  <a:moveTo>
                    <a:pt x="26899" y="0"/>
                  </a:moveTo>
                  <a:lnTo>
                    <a:pt x="21098" y="5934"/>
                  </a:lnTo>
                  <a:lnTo>
                    <a:pt x="16174" y="12138"/>
                  </a:lnTo>
                  <a:lnTo>
                    <a:pt x="11676" y="19239"/>
                  </a:lnTo>
                  <a:lnTo>
                    <a:pt x="7628" y="27352"/>
                  </a:lnTo>
                  <a:lnTo>
                    <a:pt x="4263" y="36647"/>
                  </a:lnTo>
                  <a:lnTo>
                    <a:pt x="1664" y="47086"/>
                  </a:lnTo>
                  <a:lnTo>
                    <a:pt x="82" y="58165"/>
                  </a:lnTo>
                  <a:lnTo>
                    <a:pt x="0" y="69055"/>
                  </a:lnTo>
                  <a:lnTo>
                    <a:pt x="1545" y="79284"/>
                  </a:lnTo>
                  <a:lnTo>
                    <a:pt x="4702" y="88266"/>
                  </a:lnTo>
                  <a:lnTo>
                    <a:pt x="9487" y="95162"/>
                  </a:lnTo>
                  <a:lnTo>
                    <a:pt x="15738" y="99714"/>
                  </a:lnTo>
                  <a:lnTo>
                    <a:pt x="23018" y="101990"/>
                  </a:lnTo>
                  <a:lnTo>
                    <a:pt x="30734" y="102095"/>
                  </a:lnTo>
                  <a:lnTo>
                    <a:pt x="38501" y="100310"/>
                  </a:lnTo>
                  <a:lnTo>
                    <a:pt x="45832" y="96692"/>
                  </a:lnTo>
                  <a:lnTo>
                    <a:pt x="52069" y="91000"/>
                  </a:lnTo>
                  <a:lnTo>
                    <a:pt x="56948" y="83294"/>
                  </a:lnTo>
                  <a:lnTo>
                    <a:pt x="60071" y="74208"/>
                  </a:lnTo>
                  <a:lnTo>
                    <a:pt x="60743" y="64733"/>
                  </a:lnTo>
                  <a:lnTo>
                    <a:pt x="58832" y="55490"/>
                  </a:lnTo>
                  <a:lnTo>
                    <a:pt x="54921" y="47187"/>
                  </a:lnTo>
                  <a:lnTo>
                    <a:pt x="49551" y="40081"/>
                  </a:lnTo>
                  <a:lnTo>
                    <a:pt x="41131" y="34677"/>
                  </a:lnTo>
                  <a:lnTo>
                    <a:pt x="26899" y="315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2468607" y="2271471"/>
            <a:ext cx="178667" cy="276426"/>
          </a:xfrm>
          <a:custGeom>
            <a:avLst/>
            <a:gdLst/>
            <a:ahLst/>
            <a:cxnLst/>
            <a:rect l="0" t="0" r="0" b="0"/>
            <a:pathLst>
              <a:path w="178667" h="276426">
                <a:moveTo>
                  <a:pt x="5590" y="65855"/>
                </a:moveTo>
                <a:lnTo>
                  <a:pt x="0" y="49087"/>
                </a:lnTo>
                <a:lnTo>
                  <a:pt x="376" y="31497"/>
                </a:lnTo>
                <a:lnTo>
                  <a:pt x="2114" y="21892"/>
                </a:lnTo>
                <a:lnTo>
                  <a:pt x="6782" y="14320"/>
                </a:lnTo>
                <a:lnTo>
                  <a:pt x="21327" y="2786"/>
                </a:lnTo>
                <a:lnTo>
                  <a:pt x="39490" y="0"/>
                </a:lnTo>
                <a:lnTo>
                  <a:pt x="49247" y="895"/>
                </a:lnTo>
                <a:lnTo>
                  <a:pt x="66327" y="8128"/>
                </a:lnTo>
                <a:lnTo>
                  <a:pt x="74157" y="13332"/>
                </a:lnTo>
                <a:lnTo>
                  <a:pt x="85977" y="28474"/>
                </a:lnTo>
                <a:lnTo>
                  <a:pt x="93960" y="48071"/>
                </a:lnTo>
                <a:lnTo>
                  <a:pt x="97284" y="84242"/>
                </a:lnTo>
                <a:lnTo>
                  <a:pt x="93916" y="106783"/>
                </a:lnTo>
                <a:lnTo>
                  <a:pt x="92550" y="109518"/>
                </a:lnTo>
                <a:lnTo>
                  <a:pt x="91032" y="100079"/>
                </a:lnTo>
                <a:lnTo>
                  <a:pt x="95306" y="95690"/>
                </a:lnTo>
                <a:lnTo>
                  <a:pt x="112534" y="90813"/>
                </a:lnTo>
                <a:lnTo>
                  <a:pt x="142952" y="93657"/>
                </a:lnTo>
                <a:lnTo>
                  <a:pt x="150977" y="98428"/>
                </a:lnTo>
                <a:lnTo>
                  <a:pt x="163013" y="113087"/>
                </a:lnTo>
                <a:lnTo>
                  <a:pt x="175712" y="169619"/>
                </a:lnTo>
                <a:lnTo>
                  <a:pt x="178666" y="180654"/>
                </a:lnTo>
                <a:lnTo>
                  <a:pt x="178296" y="190351"/>
                </a:lnTo>
                <a:lnTo>
                  <a:pt x="171645" y="207364"/>
                </a:lnTo>
                <a:lnTo>
                  <a:pt x="154747" y="230096"/>
                </a:lnTo>
                <a:lnTo>
                  <a:pt x="129333" y="246060"/>
                </a:lnTo>
                <a:lnTo>
                  <a:pt x="82066" y="265595"/>
                </a:lnTo>
                <a:lnTo>
                  <a:pt x="58232" y="2764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3346124" y="2937450"/>
            <a:ext cx="149338" cy="231628"/>
            <a:chOff x="3346124" y="2937450"/>
            <a:chExt cx="149338" cy="231628"/>
          </a:xfrm>
        </p:grpSpPr>
        <p:sp>
          <p:nvSpPr>
            <p:cNvPr id="32" name="Freeform 31"/>
            <p:cNvSpPr/>
            <p:nvPr/>
          </p:nvSpPr>
          <p:spPr>
            <a:xfrm>
              <a:off x="3463875" y="2937450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8211" y="170691"/>
                  </a:lnTo>
                  <a:lnTo>
                    <a:pt x="23333" y="204993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46124" y="2979564"/>
              <a:ext cx="128281" cy="146194"/>
            </a:xfrm>
            <a:custGeom>
              <a:avLst/>
              <a:gdLst/>
              <a:ahLst/>
              <a:cxnLst/>
              <a:rect l="0" t="0" r="0" b="0"/>
              <a:pathLst>
                <a:path w="128281" h="146194">
                  <a:moveTo>
                    <a:pt x="128280" y="94757"/>
                  </a:moveTo>
                  <a:lnTo>
                    <a:pt x="74405" y="119951"/>
                  </a:lnTo>
                  <a:lnTo>
                    <a:pt x="22833" y="145590"/>
                  </a:lnTo>
                  <a:lnTo>
                    <a:pt x="14698" y="146193"/>
                  </a:lnTo>
                  <a:lnTo>
                    <a:pt x="8105" y="143086"/>
                  </a:lnTo>
                  <a:lnTo>
                    <a:pt x="2540" y="137505"/>
                  </a:lnTo>
                  <a:lnTo>
                    <a:pt x="0" y="129105"/>
                  </a:lnTo>
                  <a:lnTo>
                    <a:pt x="1451" y="68706"/>
                  </a:lnTo>
                  <a:lnTo>
                    <a:pt x="1874" y="12283"/>
                  </a:lnTo>
                  <a:lnTo>
                    <a:pt x="19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3484088" y="2021471"/>
            <a:ext cx="176014" cy="269597"/>
          </a:xfrm>
          <a:custGeom>
            <a:avLst/>
            <a:gdLst/>
            <a:ahLst/>
            <a:cxnLst/>
            <a:rect l="0" t="0" r="0" b="0"/>
            <a:pathLst>
              <a:path w="176014" h="269597">
                <a:moveTo>
                  <a:pt x="95601" y="0"/>
                </a:moveTo>
                <a:lnTo>
                  <a:pt x="41726" y="17958"/>
                </a:lnTo>
                <a:lnTo>
                  <a:pt x="21353" y="24749"/>
                </a:lnTo>
                <a:lnTo>
                  <a:pt x="6840" y="37906"/>
                </a:lnTo>
                <a:lnTo>
                  <a:pt x="1332" y="46327"/>
                </a:lnTo>
                <a:lnTo>
                  <a:pt x="0" y="55452"/>
                </a:lnTo>
                <a:lnTo>
                  <a:pt x="15002" y="105655"/>
                </a:lnTo>
                <a:lnTo>
                  <a:pt x="20812" y="111381"/>
                </a:lnTo>
                <a:lnTo>
                  <a:pt x="28194" y="114028"/>
                </a:lnTo>
                <a:lnTo>
                  <a:pt x="45755" y="113850"/>
                </a:lnTo>
                <a:lnTo>
                  <a:pt x="101558" y="106644"/>
                </a:lnTo>
                <a:lnTo>
                  <a:pt x="122035" y="112128"/>
                </a:lnTo>
                <a:lnTo>
                  <a:pt x="130771" y="116866"/>
                </a:lnTo>
                <a:lnTo>
                  <a:pt x="143597" y="131489"/>
                </a:lnTo>
                <a:lnTo>
                  <a:pt x="171245" y="180832"/>
                </a:lnTo>
                <a:lnTo>
                  <a:pt x="176013" y="205932"/>
                </a:lnTo>
                <a:lnTo>
                  <a:pt x="171894" y="226446"/>
                </a:lnTo>
                <a:lnTo>
                  <a:pt x="156421" y="251149"/>
                </a:lnTo>
                <a:lnTo>
                  <a:pt x="150185" y="258680"/>
                </a:lnTo>
                <a:lnTo>
                  <a:pt x="130779" y="267047"/>
                </a:lnTo>
                <a:lnTo>
                  <a:pt x="107726" y="269596"/>
                </a:lnTo>
                <a:lnTo>
                  <a:pt x="85782" y="266830"/>
                </a:lnTo>
                <a:lnTo>
                  <a:pt x="73689" y="261701"/>
                </a:lnTo>
                <a:lnTo>
                  <a:pt x="64015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5783183" y="2084642"/>
            <a:ext cx="140626" cy="273853"/>
          </a:xfrm>
          <a:custGeom>
            <a:avLst/>
            <a:gdLst/>
            <a:ahLst/>
            <a:cxnLst/>
            <a:rect l="0" t="0" r="0" b="0"/>
            <a:pathLst>
              <a:path w="140626" h="273853">
                <a:moveTo>
                  <a:pt x="28547" y="0"/>
                </a:moveTo>
                <a:lnTo>
                  <a:pt x="25428" y="42692"/>
                </a:lnTo>
                <a:lnTo>
                  <a:pt x="10589" y="103238"/>
                </a:lnTo>
                <a:lnTo>
                  <a:pt x="0" y="158217"/>
                </a:lnTo>
                <a:lnTo>
                  <a:pt x="982" y="197008"/>
                </a:lnTo>
                <a:lnTo>
                  <a:pt x="11794" y="241556"/>
                </a:lnTo>
                <a:lnTo>
                  <a:pt x="27353" y="267974"/>
                </a:lnTo>
                <a:lnTo>
                  <a:pt x="34770" y="272236"/>
                </a:lnTo>
                <a:lnTo>
                  <a:pt x="52370" y="273852"/>
                </a:lnTo>
                <a:lnTo>
                  <a:pt x="68771" y="267551"/>
                </a:lnTo>
                <a:lnTo>
                  <a:pt x="98364" y="244442"/>
                </a:lnTo>
                <a:lnTo>
                  <a:pt x="131754" y="188789"/>
                </a:lnTo>
                <a:lnTo>
                  <a:pt x="140625" y="152124"/>
                </a:lnTo>
                <a:lnTo>
                  <a:pt x="136461" y="131562"/>
                </a:lnTo>
                <a:lnTo>
                  <a:pt x="132076" y="122803"/>
                </a:lnTo>
                <a:lnTo>
                  <a:pt x="125642" y="118133"/>
                </a:lnTo>
                <a:lnTo>
                  <a:pt x="117844" y="116190"/>
                </a:lnTo>
                <a:lnTo>
                  <a:pt x="109136" y="116065"/>
                </a:lnTo>
                <a:lnTo>
                  <a:pt x="93221" y="122164"/>
                </a:lnTo>
                <a:lnTo>
                  <a:pt x="63939" y="145144"/>
                </a:lnTo>
                <a:lnTo>
                  <a:pt x="48262" y="170907"/>
                </a:lnTo>
                <a:lnTo>
                  <a:pt x="25228" y="231842"/>
                </a:lnTo>
                <a:lnTo>
                  <a:pt x="18019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905450" y="147398"/>
            <a:ext cx="5116851" cy="589597"/>
            <a:chOff x="905450" y="147398"/>
            <a:chExt cx="5116851" cy="589597"/>
          </a:xfrm>
        </p:grpSpPr>
        <p:sp>
          <p:nvSpPr>
            <p:cNvPr id="37" name="Freeform 36"/>
            <p:cNvSpPr/>
            <p:nvPr/>
          </p:nvSpPr>
          <p:spPr>
            <a:xfrm>
              <a:off x="905450" y="162092"/>
              <a:ext cx="273742" cy="480147"/>
            </a:xfrm>
            <a:custGeom>
              <a:avLst/>
              <a:gdLst/>
              <a:ahLst/>
              <a:cxnLst/>
              <a:rect l="0" t="0" r="0" b="0"/>
              <a:pathLst>
                <a:path w="273742" h="480147">
                  <a:moveTo>
                    <a:pt x="0" y="438032"/>
                  </a:moveTo>
                  <a:lnTo>
                    <a:pt x="67" y="423497"/>
                  </a:lnTo>
                  <a:lnTo>
                    <a:pt x="708" y="410866"/>
                  </a:lnTo>
                  <a:lnTo>
                    <a:pt x="2004" y="398957"/>
                  </a:lnTo>
                  <a:lnTo>
                    <a:pt x="3864" y="387302"/>
                  </a:lnTo>
                  <a:lnTo>
                    <a:pt x="6180" y="375462"/>
                  </a:lnTo>
                  <a:lnTo>
                    <a:pt x="8847" y="363221"/>
                  </a:lnTo>
                  <a:lnTo>
                    <a:pt x="11770" y="350553"/>
                  </a:lnTo>
                  <a:lnTo>
                    <a:pt x="14877" y="337515"/>
                  </a:lnTo>
                  <a:lnTo>
                    <a:pt x="18113" y="324181"/>
                  </a:lnTo>
                  <a:lnTo>
                    <a:pt x="21437" y="310464"/>
                  </a:lnTo>
                  <a:lnTo>
                    <a:pt x="24821" y="296117"/>
                  </a:lnTo>
                  <a:lnTo>
                    <a:pt x="28242" y="281057"/>
                  </a:lnTo>
                  <a:lnTo>
                    <a:pt x="31522" y="265350"/>
                  </a:lnTo>
                  <a:lnTo>
                    <a:pt x="34346" y="249122"/>
                  </a:lnTo>
                  <a:lnTo>
                    <a:pt x="36581" y="232503"/>
                  </a:lnTo>
                  <a:lnTo>
                    <a:pt x="38421" y="215768"/>
                  </a:lnTo>
                  <a:lnTo>
                    <a:pt x="40271" y="199305"/>
                  </a:lnTo>
                  <a:lnTo>
                    <a:pt x="42370" y="183308"/>
                  </a:lnTo>
                  <a:lnTo>
                    <a:pt x="44782" y="167787"/>
                  </a:lnTo>
                  <a:lnTo>
                    <a:pt x="47480" y="152671"/>
                  </a:lnTo>
                  <a:lnTo>
                    <a:pt x="50409" y="137902"/>
                  </a:lnTo>
                  <a:lnTo>
                    <a:pt x="53526" y="124555"/>
                  </a:lnTo>
                  <a:lnTo>
                    <a:pt x="57242" y="115153"/>
                  </a:lnTo>
                  <a:lnTo>
                    <a:pt x="61632" y="111149"/>
                  </a:lnTo>
                  <a:lnTo>
                    <a:pt x="65868" y="112146"/>
                  </a:lnTo>
                  <a:lnTo>
                    <a:pt x="69798" y="117046"/>
                  </a:lnTo>
                  <a:lnTo>
                    <a:pt x="73523" y="124619"/>
                  </a:lnTo>
                  <a:lnTo>
                    <a:pt x="77135" y="133717"/>
                  </a:lnTo>
                  <a:lnTo>
                    <a:pt x="80692" y="143595"/>
                  </a:lnTo>
                  <a:lnTo>
                    <a:pt x="84221" y="153846"/>
                  </a:lnTo>
                  <a:lnTo>
                    <a:pt x="87738" y="164269"/>
                  </a:lnTo>
                  <a:lnTo>
                    <a:pt x="91255" y="174762"/>
                  </a:lnTo>
                  <a:lnTo>
                    <a:pt x="94938" y="185116"/>
                  </a:lnTo>
                  <a:lnTo>
                    <a:pt x="99095" y="195005"/>
                  </a:lnTo>
                  <a:lnTo>
                    <a:pt x="103857" y="204273"/>
                  </a:lnTo>
                  <a:lnTo>
                    <a:pt x="109192" y="212294"/>
                  </a:lnTo>
                  <a:lnTo>
                    <a:pt x="114997" y="217940"/>
                  </a:lnTo>
                  <a:lnTo>
                    <a:pt x="121162" y="220800"/>
                  </a:lnTo>
                  <a:lnTo>
                    <a:pt x="127590" y="220940"/>
                  </a:lnTo>
                  <a:lnTo>
                    <a:pt x="134204" y="218532"/>
                  </a:lnTo>
                  <a:lnTo>
                    <a:pt x="140942" y="213951"/>
                  </a:lnTo>
                  <a:lnTo>
                    <a:pt x="147602" y="207659"/>
                  </a:lnTo>
                  <a:lnTo>
                    <a:pt x="153847" y="200090"/>
                  </a:lnTo>
                  <a:lnTo>
                    <a:pt x="159533" y="191597"/>
                  </a:lnTo>
                  <a:lnTo>
                    <a:pt x="164843" y="182288"/>
                  </a:lnTo>
                  <a:lnTo>
                    <a:pt x="170176" y="172056"/>
                  </a:lnTo>
                  <a:lnTo>
                    <a:pt x="175762" y="160913"/>
                  </a:lnTo>
                  <a:lnTo>
                    <a:pt x="181499" y="148988"/>
                  </a:lnTo>
                  <a:lnTo>
                    <a:pt x="187050" y="136451"/>
                  </a:lnTo>
                  <a:lnTo>
                    <a:pt x="192230" y="123460"/>
                  </a:lnTo>
                  <a:lnTo>
                    <a:pt x="197014" y="110142"/>
                  </a:lnTo>
                  <a:lnTo>
                    <a:pt x="201454" y="96595"/>
                  </a:lnTo>
                  <a:lnTo>
                    <a:pt x="205623" y="82895"/>
                  </a:lnTo>
                  <a:lnTo>
                    <a:pt x="209593" y="69254"/>
                  </a:lnTo>
                  <a:lnTo>
                    <a:pt x="213419" y="56016"/>
                  </a:lnTo>
                  <a:lnTo>
                    <a:pt x="217144" y="43333"/>
                  </a:lnTo>
                  <a:lnTo>
                    <a:pt x="220800" y="31188"/>
                  </a:lnTo>
                  <a:lnTo>
                    <a:pt x="224408" y="19492"/>
                  </a:lnTo>
                  <a:lnTo>
                    <a:pt x="227989" y="8232"/>
                  </a:lnTo>
                  <a:lnTo>
                    <a:pt x="231736" y="526"/>
                  </a:lnTo>
                  <a:lnTo>
                    <a:pt x="235314" y="0"/>
                  </a:lnTo>
                  <a:lnTo>
                    <a:pt x="237880" y="4895"/>
                  </a:lnTo>
                  <a:lnTo>
                    <a:pt x="239499" y="13189"/>
                  </a:lnTo>
                  <a:lnTo>
                    <a:pt x="240322" y="23417"/>
                  </a:lnTo>
                  <a:lnTo>
                    <a:pt x="240284" y="34478"/>
                  </a:lnTo>
                  <a:lnTo>
                    <a:pt x="239413" y="45767"/>
                  </a:lnTo>
                  <a:lnTo>
                    <a:pt x="237998" y="57346"/>
                  </a:lnTo>
                  <a:lnTo>
                    <a:pt x="236500" y="69743"/>
                  </a:lnTo>
                  <a:lnTo>
                    <a:pt x="235199" y="83214"/>
                  </a:lnTo>
                  <a:lnTo>
                    <a:pt x="234342" y="97879"/>
                  </a:lnTo>
                  <a:lnTo>
                    <a:pt x="234223" y="113870"/>
                  </a:lnTo>
                  <a:lnTo>
                    <a:pt x="234921" y="131117"/>
                  </a:lnTo>
                  <a:lnTo>
                    <a:pt x="236186" y="149413"/>
                  </a:lnTo>
                  <a:lnTo>
                    <a:pt x="237566" y="168519"/>
                  </a:lnTo>
                  <a:lnTo>
                    <a:pt x="238786" y="188215"/>
                  </a:lnTo>
                  <a:lnTo>
                    <a:pt x="239754" y="208168"/>
                  </a:lnTo>
                  <a:lnTo>
                    <a:pt x="240478" y="227943"/>
                  </a:lnTo>
                  <a:lnTo>
                    <a:pt x="241004" y="247317"/>
                  </a:lnTo>
                  <a:lnTo>
                    <a:pt x="241543" y="266260"/>
                  </a:lnTo>
                  <a:lnTo>
                    <a:pt x="242446" y="284826"/>
                  </a:lnTo>
                  <a:lnTo>
                    <a:pt x="243868" y="303092"/>
                  </a:lnTo>
                  <a:lnTo>
                    <a:pt x="245640" y="320970"/>
                  </a:lnTo>
                  <a:lnTo>
                    <a:pt x="247368" y="338216"/>
                  </a:lnTo>
                  <a:lnTo>
                    <a:pt x="248829" y="354742"/>
                  </a:lnTo>
                  <a:lnTo>
                    <a:pt x="250131" y="370451"/>
                  </a:lnTo>
                  <a:lnTo>
                    <a:pt x="251611" y="385162"/>
                  </a:lnTo>
                  <a:lnTo>
                    <a:pt x="253459" y="398873"/>
                  </a:lnTo>
                  <a:lnTo>
                    <a:pt x="255700" y="411725"/>
                  </a:lnTo>
                  <a:lnTo>
                    <a:pt x="258284" y="423904"/>
                  </a:lnTo>
                  <a:lnTo>
                    <a:pt x="261131" y="435570"/>
                  </a:lnTo>
                  <a:lnTo>
                    <a:pt x="264021" y="446410"/>
                  </a:lnTo>
                  <a:lnTo>
                    <a:pt x="266880" y="456712"/>
                  </a:lnTo>
                  <a:lnTo>
                    <a:pt x="269958" y="467385"/>
                  </a:lnTo>
                  <a:lnTo>
                    <a:pt x="273741" y="480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48890" y="478200"/>
              <a:ext cx="214572" cy="157951"/>
            </a:xfrm>
            <a:custGeom>
              <a:avLst/>
              <a:gdLst/>
              <a:ahLst/>
              <a:cxnLst/>
              <a:rect l="0" t="0" r="0" b="0"/>
              <a:pathLst>
                <a:path w="214572" h="157951">
                  <a:moveTo>
                    <a:pt x="109286" y="69281"/>
                  </a:moveTo>
                  <a:lnTo>
                    <a:pt x="106285" y="60547"/>
                  </a:lnTo>
                  <a:lnTo>
                    <a:pt x="102862" y="52841"/>
                  </a:lnTo>
                  <a:lnTo>
                    <a:pt x="98666" y="45434"/>
                  </a:lnTo>
                  <a:lnTo>
                    <a:pt x="93766" y="38000"/>
                  </a:lnTo>
                  <a:lnTo>
                    <a:pt x="88285" y="30173"/>
                  </a:lnTo>
                  <a:lnTo>
                    <a:pt x="82345" y="21812"/>
                  </a:lnTo>
                  <a:lnTo>
                    <a:pt x="75738" y="13588"/>
                  </a:lnTo>
                  <a:lnTo>
                    <a:pt x="67943" y="6818"/>
                  </a:lnTo>
                  <a:lnTo>
                    <a:pt x="58781" y="2138"/>
                  </a:lnTo>
                  <a:lnTo>
                    <a:pt x="48697" y="0"/>
                  </a:lnTo>
                  <a:lnTo>
                    <a:pt x="38544" y="993"/>
                  </a:lnTo>
                  <a:lnTo>
                    <a:pt x="28838" y="5119"/>
                  </a:lnTo>
                  <a:lnTo>
                    <a:pt x="20052" y="12093"/>
                  </a:lnTo>
                  <a:lnTo>
                    <a:pt x="12763" y="21641"/>
                  </a:lnTo>
                  <a:lnTo>
                    <a:pt x="7131" y="33352"/>
                  </a:lnTo>
                  <a:lnTo>
                    <a:pt x="3148" y="46751"/>
                  </a:lnTo>
                  <a:lnTo>
                    <a:pt x="826" y="61406"/>
                  </a:lnTo>
                  <a:lnTo>
                    <a:pt x="0" y="76952"/>
                  </a:lnTo>
                  <a:lnTo>
                    <a:pt x="390" y="92794"/>
                  </a:lnTo>
                  <a:lnTo>
                    <a:pt x="1705" y="108123"/>
                  </a:lnTo>
                  <a:lnTo>
                    <a:pt x="3709" y="122523"/>
                  </a:lnTo>
                  <a:lnTo>
                    <a:pt x="6696" y="135310"/>
                  </a:lnTo>
                  <a:lnTo>
                    <a:pt x="11443" y="145391"/>
                  </a:lnTo>
                  <a:lnTo>
                    <a:pt x="18224" y="152420"/>
                  </a:lnTo>
                  <a:lnTo>
                    <a:pt x="26542" y="156530"/>
                  </a:lnTo>
                  <a:lnTo>
                    <a:pt x="35428" y="157950"/>
                  </a:lnTo>
                  <a:lnTo>
                    <a:pt x="44254" y="157092"/>
                  </a:lnTo>
                  <a:lnTo>
                    <a:pt x="52770" y="154283"/>
                  </a:lnTo>
                  <a:lnTo>
                    <a:pt x="60935" y="149675"/>
                  </a:lnTo>
                  <a:lnTo>
                    <a:pt x="68787" y="143510"/>
                  </a:lnTo>
                  <a:lnTo>
                    <a:pt x="76228" y="136103"/>
                  </a:lnTo>
                  <a:lnTo>
                    <a:pt x="83013" y="127763"/>
                  </a:lnTo>
                  <a:lnTo>
                    <a:pt x="89063" y="118742"/>
                  </a:lnTo>
                  <a:lnTo>
                    <a:pt x="94451" y="109074"/>
                  </a:lnTo>
                  <a:lnTo>
                    <a:pt x="99306" y="98599"/>
                  </a:lnTo>
                  <a:lnTo>
                    <a:pt x="103772" y="87337"/>
                  </a:lnTo>
                  <a:lnTo>
                    <a:pt x="108449" y="76996"/>
                  </a:lnTo>
                  <a:lnTo>
                    <a:pt x="113533" y="70789"/>
                  </a:lnTo>
                  <a:lnTo>
                    <a:pt x="118225" y="69735"/>
                  </a:lnTo>
                  <a:lnTo>
                    <a:pt x="122441" y="72701"/>
                  </a:lnTo>
                  <a:lnTo>
                    <a:pt x="126348" y="78355"/>
                  </a:lnTo>
                  <a:lnTo>
                    <a:pt x="130245" y="85570"/>
                  </a:lnTo>
                  <a:lnTo>
                    <a:pt x="134520" y="93413"/>
                  </a:lnTo>
                  <a:lnTo>
                    <a:pt x="139353" y="101355"/>
                  </a:lnTo>
                  <a:lnTo>
                    <a:pt x="144898" y="109014"/>
                  </a:lnTo>
                  <a:lnTo>
                    <a:pt x="151374" y="116024"/>
                  </a:lnTo>
                  <a:lnTo>
                    <a:pt x="158801" y="122259"/>
                  </a:lnTo>
                  <a:lnTo>
                    <a:pt x="166979" y="127637"/>
                  </a:lnTo>
                  <a:lnTo>
                    <a:pt x="176594" y="132536"/>
                  </a:lnTo>
                  <a:lnTo>
                    <a:pt x="190726" y="137386"/>
                  </a:lnTo>
                  <a:lnTo>
                    <a:pt x="214571" y="142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8320" y="242155"/>
              <a:ext cx="25670" cy="357970"/>
            </a:xfrm>
            <a:custGeom>
              <a:avLst/>
              <a:gdLst/>
              <a:ahLst/>
              <a:cxnLst/>
              <a:rect l="0" t="0" r="0" b="0"/>
              <a:pathLst>
                <a:path w="25670" h="357970">
                  <a:moveTo>
                    <a:pt x="4612" y="0"/>
                  </a:moveTo>
                  <a:lnTo>
                    <a:pt x="1812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6" y="71943"/>
                  </a:lnTo>
                  <a:lnTo>
                    <a:pt x="3002" y="87631"/>
                  </a:lnTo>
                  <a:lnTo>
                    <a:pt x="4177" y="103371"/>
                  </a:lnTo>
                  <a:lnTo>
                    <a:pt x="5812" y="118880"/>
                  </a:lnTo>
                  <a:lnTo>
                    <a:pt x="7739" y="134239"/>
                  </a:lnTo>
                  <a:lnTo>
                    <a:pt x="9579" y="149777"/>
                  </a:lnTo>
                  <a:lnTo>
                    <a:pt x="11114" y="165679"/>
                  </a:lnTo>
                  <a:lnTo>
                    <a:pt x="12297" y="181971"/>
                  </a:lnTo>
                  <a:lnTo>
                    <a:pt x="13166" y="198601"/>
                  </a:lnTo>
                  <a:lnTo>
                    <a:pt x="13790" y="215489"/>
                  </a:lnTo>
                  <a:lnTo>
                    <a:pt x="14395" y="232237"/>
                  </a:lnTo>
                  <a:lnTo>
                    <a:pt x="15342" y="248175"/>
                  </a:lnTo>
                  <a:lnTo>
                    <a:pt x="16794" y="263008"/>
                  </a:lnTo>
                  <a:lnTo>
                    <a:pt x="18585" y="276933"/>
                  </a:lnTo>
                  <a:lnTo>
                    <a:pt x="20326" y="290439"/>
                  </a:lnTo>
                  <a:lnTo>
                    <a:pt x="21792" y="303844"/>
                  </a:lnTo>
                  <a:lnTo>
                    <a:pt x="22929" y="316692"/>
                  </a:lnTo>
                  <a:lnTo>
                    <a:pt x="23890" y="329099"/>
                  </a:lnTo>
                  <a:lnTo>
                    <a:pt x="24755" y="342162"/>
                  </a:lnTo>
                  <a:lnTo>
                    <a:pt x="256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37119" y="33691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201701" y="5734"/>
                  </a:lnTo>
                  <a:lnTo>
                    <a:pt x="192714" y="10018"/>
                  </a:lnTo>
                  <a:lnTo>
                    <a:pt x="182719" y="13229"/>
                  </a:lnTo>
                  <a:lnTo>
                    <a:pt x="171738" y="15762"/>
                  </a:lnTo>
                  <a:lnTo>
                    <a:pt x="159927" y="18108"/>
                  </a:lnTo>
                  <a:lnTo>
                    <a:pt x="147464" y="20552"/>
                  </a:lnTo>
                  <a:lnTo>
                    <a:pt x="134353" y="23033"/>
                  </a:lnTo>
                  <a:lnTo>
                    <a:pt x="120424" y="25250"/>
                  </a:lnTo>
                  <a:lnTo>
                    <a:pt x="105654" y="27039"/>
                  </a:lnTo>
                  <a:lnTo>
                    <a:pt x="90313" y="28394"/>
                  </a:lnTo>
                  <a:lnTo>
                    <a:pt x="74863" y="29378"/>
                  </a:lnTo>
                  <a:lnTo>
                    <a:pt x="59599" y="30075"/>
                  </a:lnTo>
                  <a:lnTo>
                    <a:pt x="45215" y="30560"/>
                  </a:lnTo>
                  <a:lnTo>
                    <a:pt x="31470" y="30946"/>
                  </a:lnTo>
                  <a:lnTo>
                    <a:pt x="17162" y="312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46542" y="429569"/>
              <a:ext cx="127490" cy="152442"/>
            </a:xfrm>
            <a:custGeom>
              <a:avLst/>
              <a:gdLst/>
              <a:ahLst/>
              <a:cxnLst/>
              <a:rect l="0" t="0" r="0" b="0"/>
              <a:pathLst>
                <a:path w="127490" h="152442">
                  <a:moveTo>
                    <a:pt x="106432" y="23156"/>
                  </a:moveTo>
                  <a:lnTo>
                    <a:pt x="100497" y="17355"/>
                  </a:lnTo>
                  <a:lnTo>
                    <a:pt x="94292" y="12431"/>
                  </a:lnTo>
                  <a:lnTo>
                    <a:pt x="87197" y="7938"/>
                  </a:lnTo>
                  <a:lnTo>
                    <a:pt x="79256" y="4062"/>
                  </a:lnTo>
                  <a:lnTo>
                    <a:pt x="70610" y="1346"/>
                  </a:lnTo>
                  <a:lnTo>
                    <a:pt x="61420" y="0"/>
                  </a:lnTo>
                  <a:lnTo>
                    <a:pt x="51993" y="244"/>
                  </a:lnTo>
                  <a:lnTo>
                    <a:pt x="42752" y="2458"/>
                  </a:lnTo>
                  <a:lnTo>
                    <a:pt x="33917" y="6655"/>
                  </a:lnTo>
                  <a:lnTo>
                    <a:pt x="25682" y="12557"/>
                  </a:lnTo>
                  <a:lnTo>
                    <a:pt x="18297" y="19798"/>
                  </a:lnTo>
                  <a:lnTo>
                    <a:pt x="11821" y="28034"/>
                  </a:lnTo>
                  <a:lnTo>
                    <a:pt x="6472" y="36985"/>
                  </a:lnTo>
                  <a:lnTo>
                    <a:pt x="2701" y="46437"/>
                  </a:lnTo>
                  <a:lnTo>
                    <a:pt x="609" y="56236"/>
                  </a:lnTo>
                  <a:lnTo>
                    <a:pt x="0" y="66272"/>
                  </a:lnTo>
                  <a:lnTo>
                    <a:pt x="571" y="76469"/>
                  </a:lnTo>
                  <a:lnTo>
                    <a:pt x="2031" y="86776"/>
                  </a:lnTo>
                  <a:lnTo>
                    <a:pt x="4296" y="97155"/>
                  </a:lnTo>
                  <a:lnTo>
                    <a:pt x="7486" y="107584"/>
                  </a:lnTo>
                  <a:lnTo>
                    <a:pt x="11601" y="118032"/>
                  </a:lnTo>
                  <a:lnTo>
                    <a:pt x="16838" y="127998"/>
                  </a:lnTo>
                  <a:lnTo>
                    <a:pt x="23642" y="136552"/>
                  </a:lnTo>
                  <a:lnTo>
                    <a:pt x="32109" y="143296"/>
                  </a:lnTo>
                  <a:lnTo>
                    <a:pt x="41881" y="148162"/>
                  </a:lnTo>
                  <a:lnTo>
                    <a:pt x="52350" y="151144"/>
                  </a:lnTo>
                  <a:lnTo>
                    <a:pt x="63088" y="152441"/>
                  </a:lnTo>
                  <a:lnTo>
                    <a:pt x="73719" y="152212"/>
                  </a:lnTo>
                  <a:lnTo>
                    <a:pt x="83850" y="150479"/>
                  </a:lnTo>
                  <a:lnTo>
                    <a:pt x="93316" y="147404"/>
                  </a:lnTo>
                  <a:lnTo>
                    <a:pt x="101852" y="143544"/>
                  </a:lnTo>
                  <a:lnTo>
                    <a:pt x="109825" y="139400"/>
                  </a:lnTo>
                  <a:lnTo>
                    <a:pt x="117933" y="134610"/>
                  </a:lnTo>
                  <a:lnTo>
                    <a:pt x="127489" y="128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26673" y="242155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9" y="83652"/>
                  </a:lnTo>
                  <a:lnTo>
                    <a:pt x="3905" y="99071"/>
                  </a:lnTo>
                  <a:lnTo>
                    <a:pt x="6201" y="114569"/>
                  </a:lnTo>
                  <a:lnTo>
                    <a:pt x="8857" y="129880"/>
                  </a:lnTo>
                  <a:lnTo>
                    <a:pt x="11775" y="144923"/>
                  </a:lnTo>
                  <a:lnTo>
                    <a:pt x="14880" y="159709"/>
                  </a:lnTo>
                  <a:lnTo>
                    <a:pt x="18114" y="174285"/>
                  </a:lnTo>
                  <a:lnTo>
                    <a:pt x="21437" y="188701"/>
                  </a:lnTo>
                  <a:lnTo>
                    <a:pt x="24821" y="203000"/>
                  </a:lnTo>
                  <a:lnTo>
                    <a:pt x="28242" y="217217"/>
                  </a:lnTo>
                  <a:lnTo>
                    <a:pt x="31522" y="231377"/>
                  </a:lnTo>
                  <a:lnTo>
                    <a:pt x="34345" y="245497"/>
                  </a:lnTo>
                  <a:lnTo>
                    <a:pt x="36572" y="259586"/>
                  </a:lnTo>
                  <a:lnTo>
                    <a:pt x="38066" y="273488"/>
                  </a:lnTo>
                  <a:lnTo>
                    <a:pt x="38619" y="286903"/>
                  </a:lnTo>
                  <a:lnTo>
                    <a:pt x="38210" y="299637"/>
                  </a:lnTo>
                  <a:lnTo>
                    <a:pt x="36920" y="309336"/>
                  </a:lnTo>
                  <a:lnTo>
                    <a:pt x="35252" y="312636"/>
                  </a:lnTo>
                  <a:lnTo>
                    <a:pt x="33945" y="309791"/>
                  </a:lnTo>
                  <a:lnTo>
                    <a:pt x="33087" y="302306"/>
                  </a:lnTo>
                  <a:lnTo>
                    <a:pt x="32715" y="291896"/>
                  </a:lnTo>
                  <a:lnTo>
                    <a:pt x="33021" y="280210"/>
                  </a:lnTo>
                  <a:lnTo>
                    <a:pt x="34063" y="268232"/>
                  </a:lnTo>
                  <a:lnTo>
                    <a:pt x="35924" y="256555"/>
                  </a:lnTo>
                  <a:lnTo>
                    <a:pt x="38780" y="245617"/>
                  </a:lnTo>
                  <a:lnTo>
                    <a:pt x="42641" y="235563"/>
                  </a:lnTo>
                  <a:lnTo>
                    <a:pt x="47693" y="226806"/>
                  </a:lnTo>
                  <a:lnTo>
                    <a:pt x="54366" y="220116"/>
                  </a:lnTo>
                  <a:lnTo>
                    <a:pt x="62742" y="215724"/>
                  </a:lnTo>
                  <a:lnTo>
                    <a:pt x="72451" y="213399"/>
                  </a:lnTo>
                  <a:lnTo>
                    <a:pt x="82877" y="212735"/>
                  </a:lnTo>
                  <a:lnTo>
                    <a:pt x="93586" y="213325"/>
                  </a:lnTo>
                  <a:lnTo>
                    <a:pt x="104197" y="214988"/>
                  </a:lnTo>
                  <a:lnTo>
                    <a:pt x="114315" y="217766"/>
                  </a:lnTo>
                  <a:lnTo>
                    <a:pt x="123777" y="221596"/>
                  </a:lnTo>
                  <a:lnTo>
                    <a:pt x="132452" y="226471"/>
                  </a:lnTo>
                  <a:lnTo>
                    <a:pt x="140140" y="232499"/>
                  </a:lnTo>
                  <a:lnTo>
                    <a:pt x="146828" y="239636"/>
                  </a:lnTo>
                  <a:lnTo>
                    <a:pt x="152491" y="247870"/>
                  </a:lnTo>
                  <a:lnTo>
                    <a:pt x="157005" y="257301"/>
                  </a:lnTo>
                  <a:lnTo>
                    <a:pt x="160414" y="267850"/>
                  </a:lnTo>
                  <a:lnTo>
                    <a:pt x="162897" y="278721"/>
                  </a:lnTo>
                  <a:lnTo>
                    <a:pt x="164924" y="289562"/>
                  </a:lnTo>
                  <a:lnTo>
                    <a:pt x="166675" y="301322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68829" y="46325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0"/>
                  </a:lnTo>
                  <a:lnTo>
                    <a:pt x="3694" y="42470"/>
                  </a:lnTo>
                  <a:lnTo>
                    <a:pt x="5545" y="52837"/>
                  </a:lnTo>
                  <a:lnTo>
                    <a:pt x="7712" y="65583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79357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53057" y="427740"/>
              <a:ext cx="105286" cy="119742"/>
            </a:xfrm>
            <a:custGeom>
              <a:avLst/>
              <a:gdLst/>
              <a:ahLst/>
              <a:cxnLst/>
              <a:rect l="0" t="0" r="0" b="0"/>
              <a:pathLst>
                <a:path w="105286" h="119742">
                  <a:moveTo>
                    <a:pt x="0" y="35513"/>
                  </a:moveTo>
                  <a:lnTo>
                    <a:pt x="2933" y="44315"/>
                  </a:lnTo>
                  <a:lnTo>
                    <a:pt x="5716" y="52661"/>
                  </a:lnTo>
                  <a:lnTo>
                    <a:pt x="8615" y="61365"/>
                  </a:lnTo>
                  <a:lnTo>
                    <a:pt x="11655" y="70658"/>
                  </a:lnTo>
                  <a:lnTo>
                    <a:pt x="14820" y="80802"/>
                  </a:lnTo>
                  <a:lnTo>
                    <a:pt x="18046" y="91800"/>
                  </a:lnTo>
                  <a:lnTo>
                    <a:pt x="19974" y="101862"/>
                  </a:lnTo>
                  <a:lnTo>
                    <a:pt x="19437" y="107605"/>
                  </a:lnTo>
                  <a:lnTo>
                    <a:pt x="17803" y="107849"/>
                  </a:lnTo>
                  <a:lnTo>
                    <a:pt x="16044" y="103573"/>
                  </a:lnTo>
                  <a:lnTo>
                    <a:pt x="14535" y="95919"/>
                  </a:lnTo>
                  <a:lnTo>
                    <a:pt x="13362" y="85609"/>
                  </a:lnTo>
                  <a:lnTo>
                    <a:pt x="12502" y="73244"/>
                  </a:lnTo>
                  <a:lnTo>
                    <a:pt x="12058" y="59669"/>
                  </a:lnTo>
                  <a:lnTo>
                    <a:pt x="12275" y="45926"/>
                  </a:lnTo>
                  <a:lnTo>
                    <a:pt x="13240" y="32619"/>
                  </a:lnTo>
                  <a:lnTo>
                    <a:pt x="15208" y="20579"/>
                  </a:lnTo>
                  <a:lnTo>
                    <a:pt x="18663" y="11006"/>
                  </a:lnTo>
                  <a:lnTo>
                    <a:pt x="23728" y="4324"/>
                  </a:lnTo>
                  <a:lnTo>
                    <a:pt x="30062" y="617"/>
                  </a:lnTo>
                  <a:lnTo>
                    <a:pt x="37069" y="0"/>
                  </a:lnTo>
                  <a:lnTo>
                    <a:pt x="44334" y="2211"/>
                  </a:lnTo>
                  <a:lnTo>
                    <a:pt x="51649" y="6741"/>
                  </a:lnTo>
                  <a:lnTo>
                    <a:pt x="58933" y="13044"/>
                  </a:lnTo>
                  <a:lnTo>
                    <a:pt x="66153" y="20648"/>
                  </a:lnTo>
                  <a:lnTo>
                    <a:pt x="72983" y="29341"/>
                  </a:lnTo>
                  <a:lnTo>
                    <a:pt x="78818" y="39151"/>
                  </a:lnTo>
                  <a:lnTo>
                    <a:pt x="83414" y="49999"/>
                  </a:lnTo>
                  <a:lnTo>
                    <a:pt x="87046" y="61487"/>
                  </a:lnTo>
                  <a:lnTo>
                    <a:pt x="90787" y="74304"/>
                  </a:lnTo>
                  <a:lnTo>
                    <a:pt x="96081" y="91812"/>
                  </a:lnTo>
                  <a:lnTo>
                    <a:pt x="105285" y="119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74114" y="432674"/>
              <a:ext cx="245645" cy="304321"/>
            </a:xfrm>
            <a:custGeom>
              <a:avLst/>
              <a:gdLst/>
              <a:ahLst/>
              <a:cxnLst/>
              <a:rect l="0" t="0" r="0" b="0"/>
              <a:pathLst>
                <a:path w="245645" h="304321">
                  <a:moveTo>
                    <a:pt x="200041" y="125336"/>
                  </a:moveTo>
                  <a:lnTo>
                    <a:pt x="208708" y="122268"/>
                  </a:lnTo>
                  <a:lnTo>
                    <a:pt x="215775" y="118205"/>
                  </a:lnTo>
                  <a:lnTo>
                    <a:pt x="221876" y="112708"/>
                  </a:lnTo>
                  <a:lnTo>
                    <a:pt x="227104" y="105776"/>
                  </a:lnTo>
                  <a:lnTo>
                    <a:pt x="231318" y="97329"/>
                  </a:lnTo>
                  <a:lnTo>
                    <a:pt x="234515" y="87479"/>
                  </a:lnTo>
                  <a:lnTo>
                    <a:pt x="236510" y="76468"/>
                  </a:lnTo>
                  <a:lnTo>
                    <a:pt x="236877" y="64566"/>
                  </a:lnTo>
                  <a:lnTo>
                    <a:pt x="235525" y="52024"/>
                  </a:lnTo>
                  <a:lnTo>
                    <a:pt x="232499" y="39522"/>
                  </a:lnTo>
                  <a:lnTo>
                    <a:pt x="227802" y="28121"/>
                  </a:lnTo>
                  <a:lnTo>
                    <a:pt x="221602" y="18321"/>
                  </a:lnTo>
                  <a:lnTo>
                    <a:pt x="214016" y="10421"/>
                  </a:lnTo>
                  <a:lnTo>
                    <a:pt x="205029" y="4781"/>
                  </a:lnTo>
                  <a:lnTo>
                    <a:pt x="194773" y="1364"/>
                  </a:lnTo>
                  <a:lnTo>
                    <a:pt x="183804" y="0"/>
                  </a:lnTo>
                  <a:lnTo>
                    <a:pt x="172982" y="581"/>
                  </a:lnTo>
                  <a:lnTo>
                    <a:pt x="162786" y="2858"/>
                  </a:lnTo>
                  <a:lnTo>
                    <a:pt x="153485" y="6653"/>
                  </a:lnTo>
                  <a:lnTo>
                    <a:pt x="145309" y="11940"/>
                  </a:lnTo>
                  <a:lnTo>
                    <a:pt x="138266" y="18572"/>
                  </a:lnTo>
                  <a:lnTo>
                    <a:pt x="132519" y="26465"/>
                  </a:lnTo>
                  <a:lnTo>
                    <a:pt x="128474" y="35665"/>
                  </a:lnTo>
                  <a:lnTo>
                    <a:pt x="126194" y="46072"/>
                  </a:lnTo>
                  <a:lnTo>
                    <a:pt x="125457" y="57315"/>
                  </a:lnTo>
                  <a:lnTo>
                    <a:pt x="125942" y="68853"/>
                  </a:lnTo>
                  <a:lnTo>
                    <a:pt x="127348" y="80348"/>
                  </a:lnTo>
                  <a:lnTo>
                    <a:pt x="129747" y="91506"/>
                  </a:lnTo>
                  <a:lnTo>
                    <a:pt x="133559" y="101999"/>
                  </a:lnTo>
                  <a:lnTo>
                    <a:pt x="138901" y="111707"/>
                  </a:lnTo>
                  <a:lnTo>
                    <a:pt x="145606" y="120209"/>
                  </a:lnTo>
                  <a:lnTo>
                    <a:pt x="153402" y="126717"/>
                  </a:lnTo>
                  <a:lnTo>
                    <a:pt x="162014" y="130977"/>
                  </a:lnTo>
                  <a:lnTo>
                    <a:pt x="171049" y="133041"/>
                  </a:lnTo>
                  <a:lnTo>
                    <a:pt x="180027" y="132998"/>
                  </a:lnTo>
                  <a:lnTo>
                    <a:pt x="188685" y="131114"/>
                  </a:lnTo>
                  <a:lnTo>
                    <a:pt x="196802" y="127597"/>
                  </a:lnTo>
                  <a:lnTo>
                    <a:pt x="204107" y="122505"/>
                  </a:lnTo>
                  <a:lnTo>
                    <a:pt x="210540" y="116011"/>
                  </a:lnTo>
                  <a:lnTo>
                    <a:pt x="216199" y="108382"/>
                  </a:lnTo>
                  <a:lnTo>
                    <a:pt x="221242" y="99893"/>
                  </a:lnTo>
                  <a:lnTo>
                    <a:pt x="225806" y="90855"/>
                  </a:lnTo>
                  <a:lnTo>
                    <a:pt x="229368" y="84264"/>
                  </a:lnTo>
                  <a:lnTo>
                    <a:pt x="231288" y="83672"/>
                  </a:lnTo>
                  <a:lnTo>
                    <a:pt x="232069" y="87995"/>
                  </a:lnTo>
                  <a:lnTo>
                    <a:pt x="232443" y="95473"/>
                  </a:lnTo>
                  <a:lnTo>
                    <a:pt x="233053" y="104660"/>
                  </a:lnTo>
                  <a:lnTo>
                    <a:pt x="234193" y="114677"/>
                  </a:lnTo>
                  <a:lnTo>
                    <a:pt x="235900" y="125229"/>
                  </a:lnTo>
                  <a:lnTo>
                    <a:pt x="238095" y="136405"/>
                  </a:lnTo>
                  <a:lnTo>
                    <a:pt x="240663" y="148234"/>
                  </a:lnTo>
                  <a:lnTo>
                    <a:pt x="243178" y="160644"/>
                  </a:lnTo>
                  <a:lnTo>
                    <a:pt x="244945" y="173518"/>
                  </a:lnTo>
                  <a:lnTo>
                    <a:pt x="245644" y="186737"/>
                  </a:lnTo>
                  <a:lnTo>
                    <a:pt x="245296" y="200039"/>
                  </a:lnTo>
                  <a:lnTo>
                    <a:pt x="244074" y="213044"/>
                  </a:lnTo>
                  <a:lnTo>
                    <a:pt x="242164" y="225559"/>
                  </a:lnTo>
                  <a:lnTo>
                    <a:pt x="239256" y="237249"/>
                  </a:lnTo>
                  <a:lnTo>
                    <a:pt x="234569" y="247576"/>
                  </a:lnTo>
                  <a:lnTo>
                    <a:pt x="227818" y="256367"/>
                  </a:lnTo>
                  <a:lnTo>
                    <a:pt x="219013" y="263609"/>
                  </a:lnTo>
                  <a:lnTo>
                    <a:pt x="208204" y="269266"/>
                  </a:lnTo>
                  <a:lnTo>
                    <a:pt x="195633" y="273480"/>
                  </a:lnTo>
                  <a:lnTo>
                    <a:pt x="181651" y="276517"/>
                  </a:lnTo>
                  <a:lnTo>
                    <a:pt x="166603" y="278655"/>
                  </a:lnTo>
                  <a:lnTo>
                    <a:pt x="150788" y="280136"/>
                  </a:lnTo>
                  <a:lnTo>
                    <a:pt x="134596" y="281152"/>
                  </a:lnTo>
                  <a:lnTo>
                    <a:pt x="118500" y="281842"/>
                  </a:lnTo>
                  <a:lnTo>
                    <a:pt x="102752" y="282314"/>
                  </a:lnTo>
                  <a:lnTo>
                    <a:pt x="87568" y="282802"/>
                  </a:lnTo>
                  <a:lnTo>
                    <a:pt x="73211" y="283661"/>
                  </a:lnTo>
                  <a:lnTo>
                    <a:pt x="59746" y="285056"/>
                  </a:lnTo>
                  <a:lnTo>
                    <a:pt x="47328" y="287015"/>
                  </a:lnTo>
                  <a:lnTo>
                    <a:pt x="34970" y="289817"/>
                  </a:lnTo>
                  <a:lnTo>
                    <a:pt x="20466" y="294829"/>
                  </a:lnTo>
                  <a:lnTo>
                    <a:pt x="0" y="304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49482" y="353360"/>
              <a:ext cx="156130" cy="195620"/>
            </a:xfrm>
            <a:custGeom>
              <a:avLst/>
              <a:gdLst/>
              <a:ahLst/>
              <a:cxnLst/>
              <a:rect l="0" t="0" r="0" b="0"/>
              <a:pathLst>
                <a:path w="156130" h="195620">
                  <a:moveTo>
                    <a:pt x="114228" y="4608"/>
                  </a:moveTo>
                  <a:lnTo>
                    <a:pt x="105426" y="1809"/>
                  </a:lnTo>
                  <a:lnTo>
                    <a:pt x="97080" y="307"/>
                  </a:lnTo>
                  <a:lnTo>
                    <a:pt x="88381" y="0"/>
                  </a:lnTo>
                  <a:lnTo>
                    <a:pt x="79260" y="680"/>
                  </a:lnTo>
                  <a:lnTo>
                    <a:pt x="69765" y="2147"/>
                  </a:lnTo>
                  <a:lnTo>
                    <a:pt x="59978" y="4226"/>
                  </a:lnTo>
                  <a:lnTo>
                    <a:pt x="50137" y="7081"/>
                  </a:lnTo>
                  <a:lnTo>
                    <a:pt x="40611" y="11200"/>
                  </a:lnTo>
                  <a:lnTo>
                    <a:pt x="31582" y="16749"/>
                  </a:lnTo>
                  <a:lnTo>
                    <a:pt x="23216" y="23593"/>
                  </a:lnTo>
                  <a:lnTo>
                    <a:pt x="15744" y="31482"/>
                  </a:lnTo>
                  <a:lnTo>
                    <a:pt x="9213" y="40155"/>
                  </a:lnTo>
                  <a:lnTo>
                    <a:pt x="3997" y="49233"/>
                  </a:lnTo>
                  <a:lnTo>
                    <a:pt x="848" y="58238"/>
                  </a:lnTo>
                  <a:lnTo>
                    <a:pt x="0" y="66911"/>
                  </a:lnTo>
                  <a:lnTo>
                    <a:pt x="1551" y="74867"/>
                  </a:lnTo>
                  <a:lnTo>
                    <a:pt x="5707" y="81532"/>
                  </a:lnTo>
                  <a:lnTo>
                    <a:pt x="12319" y="86712"/>
                  </a:lnTo>
                  <a:lnTo>
                    <a:pt x="20977" y="90377"/>
                  </a:lnTo>
                  <a:lnTo>
                    <a:pt x="31214" y="92478"/>
                  </a:lnTo>
                  <a:lnTo>
                    <a:pt x="42607" y="93162"/>
                  </a:lnTo>
                  <a:lnTo>
                    <a:pt x="54659" y="93014"/>
                  </a:lnTo>
                  <a:lnTo>
                    <a:pt x="66814" y="92926"/>
                  </a:lnTo>
                  <a:lnTo>
                    <a:pt x="78763" y="93395"/>
                  </a:lnTo>
                  <a:lnTo>
                    <a:pt x="90412" y="94546"/>
                  </a:lnTo>
                  <a:lnTo>
                    <a:pt x="101774" y="96316"/>
                  </a:lnTo>
                  <a:lnTo>
                    <a:pt x="112893" y="98592"/>
                  </a:lnTo>
                  <a:lnTo>
                    <a:pt x="123497" y="101578"/>
                  </a:lnTo>
                  <a:lnTo>
                    <a:pt x="133020" y="105784"/>
                  </a:lnTo>
                  <a:lnTo>
                    <a:pt x="141232" y="111390"/>
                  </a:lnTo>
                  <a:lnTo>
                    <a:pt x="147900" y="118273"/>
                  </a:lnTo>
                  <a:lnTo>
                    <a:pt x="152630" y="126188"/>
                  </a:lnTo>
                  <a:lnTo>
                    <a:pt x="155393" y="134878"/>
                  </a:lnTo>
                  <a:lnTo>
                    <a:pt x="156129" y="143967"/>
                  </a:lnTo>
                  <a:lnTo>
                    <a:pt x="154587" y="152980"/>
                  </a:lnTo>
                  <a:lnTo>
                    <a:pt x="150847" y="161662"/>
                  </a:lnTo>
                  <a:lnTo>
                    <a:pt x="145254" y="169794"/>
                  </a:lnTo>
                  <a:lnTo>
                    <a:pt x="138220" y="177110"/>
                  </a:lnTo>
                  <a:lnTo>
                    <a:pt x="130119" y="183540"/>
                  </a:lnTo>
                  <a:lnTo>
                    <a:pt x="121090" y="188858"/>
                  </a:lnTo>
                  <a:lnTo>
                    <a:pt x="111052" y="192608"/>
                  </a:lnTo>
                  <a:lnTo>
                    <a:pt x="100060" y="194691"/>
                  </a:lnTo>
                  <a:lnTo>
                    <a:pt x="88873" y="195460"/>
                  </a:lnTo>
                  <a:lnTo>
                    <a:pt x="77779" y="195619"/>
                  </a:lnTo>
                  <a:lnTo>
                    <a:pt x="65804" y="195183"/>
                  </a:lnTo>
                  <a:lnTo>
                    <a:pt x="51057" y="194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68994" y="44219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70"/>
                  </a:lnTo>
                  <a:lnTo>
                    <a:pt x="7970" y="54239"/>
                  </a:lnTo>
                  <a:lnTo>
                    <a:pt x="9467" y="67099"/>
                  </a:lnTo>
                  <a:lnTo>
                    <a:pt x="11313" y="79486"/>
                  </a:lnTo>
                  <a:lnTo>
                    <a:pt x="13390" y="90948"/>
                  </a:lnTo>
                  <a:lnTo>
                    <a:pt x="15546" y="101802"/>
                  </a:lnTo>
                  <a:lnTo>
                    <a:pt x="17976" y="11300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90052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78788" y="178421"/>
              <a:ext cx="111306" cy="384588"/>
            </a:xfrm>
            <a:custGeom>
              <a:avLst/>
              <a:gdLst/>
              <a:ahLst/>
              <a:cxnLst/>
              <a:rect l="0" t="0" r="0" b="0"/>
              <a:pathLst>
                <a:path w="111306" h="384588">
                  <a:moveTo>
                    <a:pt x="90248" y="316418"/>
                  </a:moveTo>
                  <a:lnTo>
                    <a:pt x="87247" y="307617"/>
                  </a:lnTo>
                  <a:lnTo>
                    <a:pt x="83825" y="299270"/>
                  </a:lnTo>
                  <a:lnTo>
                    <a:pt x="79624" y="290580"/>
                  </a:lnTo>
                  <a:lnTo>
                    <a:pt x="74551" y="281805"/>
                  </a:lnTo>
                  <a:lnTo>
                    <a:pt x="68421" y="273607"/>
                  </a:lnTo>
                  <a:lnTo>
                    <a:pt x="61242" y="266335"/>
                  </a:lnTo>
                  <a:lnTo>
                    <a:pt x="53328" y="260490"/>
                  </a:lnTo>
                  <a:lnTo>
                    <a:pt x="45181" y="256855"/>
                  </a:lnTo>
                  <a:lnTo>
                    <a:pt x="37119" y="255644"/>
                  </a:lnTo>
                  <a:lnTo>
                    <a:pt x="29420" y="256766"/>
                  </a:lnTo>
                  <a:lnTo>
                    <a:pt x="22404" y="260095"/>
                  </a:lnTo>
                  <a:lnTo>
                    <a:pt x="16173" y="265336"/>
                  </a:lnTo>
                  <a:lnTo>
                    <a:pt x="10821" y="272257"/>
                  </a:lnTo>
                  <a:lnTo>
                    <a:pt x="6516" y="280788"/>
                  </a:lnTo>
                  <a:lnTo>
                    <a:pt x="3253" y="290740"/>
                  </a:lnTo>
                  <a:lnTo>
                    <a:pt x="1043" y="301673"/>
                  </a:lnTo>
                  <a:lnTo>
                    <a:pt x="0" y="313003"/>
                  </a:lnTo>
                  <a:lnTo>
                    <a:pt x="75" y="324362"/>
                  </a:lnTo>
                  <a:lnTo>
                    <a:pt x="1090" y="335598"/>
                  </a:lnTo>
                  <a:lnTo>
                    <a:pt x="2834" y="346676"/>
                  </a:lnTo>
                  <a:lnTo>
                    <a:pt x="5129" y="357591"/>
                  </a:lnTo>
                  <a:lnTo>
                    <a:pt x="8313" y="367717"/>
                  </a:lnTo>
                  <a:lnTo>
                    <a:pt x="13193" y="375855"/>
                  </a:lnTo>
                  <a:lnTo>
                    <a:pt x="20063" y="381500"/>
                  </a:lnTo>
                  <a:lnTo>
                    <a:pt x="28441" y="384476"/>
                  </a:lnTo>
                  <a:lnTo>
                    <a:pt x="37367" y="384587"/>
                  </a:lnTo>
                  <a:lnTo>
                    <a:pt x="46220" y="382024"/>
                  </a:lnTo>
                  <a:lnTo>
                    <a:pt x="54754" y="377084"/>
                  </a:lnTo>
                  <a:lnTo>
                    <a:pt x="62931" y="369973"/>
                  </a:lnTo>
                  <a:lnTo>
                    <a:pt x="70786" y="361013"/>
                  </a:lnTo>
                  <a:lnTo>
                    <a:pt x="78059" y="350595"/>
                  </a:lnTo>
                  <a:lnTo>
                    <a:pt x="84199" y="339088"/>
                  </a:lnTo>
                  <a:lnTo>
                    <a:pt x="89004" y="326795"/>
                  </a:lnTo>
                  <a:lnTo>
                    <a:pt x="92740" y="313950"/>
                  </a:lnTo>
                  <a:lnTo>
                    <a:pt x="95948" y="300721"/>
                  </a:lnTo>
                  <a:lnTo>
                    <a:pt x="98993" y="287229"/>
                  </a:lnTo>
                  <a:lnTo>
                    <a:pt x="101888" y="273559"/>
                  </a:lnTo>
                  <a:lnTo>
                    <a:pt x="104387" y="259767"/>
                  </a:lnTo>
                  <a:lnTo>
                    <a:pt x="106367" y="245890"/>
                  </a:lnTo>
                  <a:lnTo>
                    <a:pt x="107851" y="231790"/>
                  </a:lnTo>
                  <a:lnTo>
                    <a:pt x="108922" y="217178"/>
                  </a:lnTo>
                  <a:lnTo>
                    <a:pt x="109676" y="201936"/>
                  </a:lnTo>
                  <a:lnTo>
                    <a:pt x="110200" y="186105"/>
                  </a:lnTo>
                  <a:lnTo>
                    <a:pt x="110558" y="169793"/>
                  </a:lnTo>
                  <a:lnTo>
                    <a:pt x="110803" y="153118"/>
                  </a:lnTo>
                  <a:lnTo>
                    <a:pt x="110968" y="136344"/>
                  </a:lnTo>
                  <a:lnTo>
                    <a:pt x="111079" y="119857"/>
                  </a:lnTo>
                  <a:lnTo>
                    <a:pt x="111149" y="103842"/>
                  </a:lnTo>
                  <a:lnTo>
                    <a:pt x="111026" y="88309"/>
                  </a:lnTo>
                  <a:lnTo>
                    <a:pt x="110412" y="73186"/>
                  </a:lnTo>
                  <a:lnTo>
                    <a:pt x="109181" y="58385"/>
                  </a:lnTo>
                  <a:lnTo>
                    <a:pt x="107370" y="43986"/>
                  </a:lnTo>
                  <a:lnTo>
                    <a:pt x="105084" y="30229"/>
                  </a:lnTo>
                  <a:lnTo>
                    <a:pt x="102421" y="17237"/>
                  </a:lnTo>
                  <a:lnTo>
                    <a:pt x="99031" y="6450"/>
                  </a:lnTo>
                  <a:lnTo>
                    <a:pt x="94881" y="494"/>
                  </a:lnTo>
                  <a:lnTo>
                    <a:pt x="90973" y="0"/>
                  </a:lnTo>
                  <a:lnTo>
                    <a:pt x="87789" y="3954"/>
                  </a:lnTo>
                  <a:lnTo>
                    <a:pt x="85378" y="11129"/>
                  </a:lnTo>
                  <a:lnTo>
                    <a:pt x="83629" y="20701"/>
                  </a:lnTo>
                  <a:lnTo>
                    <a:pt x="82394" y="32268"/>
                  </a:lnTo>
                  <a:lnTo>
                    <a:pt x="81540" y="45462"/>
                  </a:lnTo>
                  <a:lnTo>
                    <a:pt x="81124" y="59752"/>
                  </a:lnTo>
                  <a:lnTo>
                    <a:pt x="81372" y="74501"/>
                  </a:lnTo>
                  <a:lnTo>
                    <a:pt x="82349" y="89320"/>
                  </a:lnTo>
                  <a:lnTo>
                    <a:pt x="83819" y="104206"/>
                  </a:lnTo>
                  <a:lnTo>
                    <a:pt x="85344" y="119421"/>
                  </a:lnTo>
                  <a:lnTo>
                    <a:pt x="86669" y="135095"/>
                  </a:lnTo>
                  <a:lnTo>
                    <a:pt x="87879" y="150894"/>
                  </a:lnTo>
                  <a:lnTo>
                    <a:pt x="89298" y="166128"/>
                  </a:lnTo>
                  <a:lnTo>
                    <a:pt x="91100" y="180461"/>
                  </a:lnTo>
                  <a:lnTo>
                    <a:pt x="93141" y="194205"/>
                  </a:lnTo>
                  <a:lnTo>
                    <a:pt x="95058" y="208114"/>
                  </a:lnTo>
                  <a:lnTo>
                    <a:pt x="96649" y="222605"/>
                  </a:lnTo>
                  <a:lnTo>
                    <a:pt x="98071" y="237202"/>
                  </a:lnTo>
                  <a:lnTo>
                    <a:pt x="99999" y="252249"/>
                  </a:lnTo>
                  <a:lnTo>
                    <a:pt x="103717" y="270190"/>
                  </a:lnTo>
                  <a:lnTo>
                    <a:pt x="111305" y="295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21678" y="53695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42735" y="382085"/>
              <a:ext cx="115815" cy="166166"/>
            </a:xfrm>
            <a:custGeom>
              <a:avLst/>
              <a:gdLst/>
              <a:ahLst/>
              <a:cxnLst/>
              <a:rect l="0" t="0" r="0" b="0"/>
              <a:pathLst>
                <a:path w="115815" h="166166">
                  <a:moveTo>
                    <a:pt x="0" y="123282"/>
                  </a:moveTo>
                  <a:lnTo>
                    <a:pt x="6002" y="117549"/>
                  </a:lnTo>
                  <a:lnTo>
                    <a:pt x="12847" y="113265"/>
                  </a:lnTo>
                  <a:lnTo>
                    <a:pt x="21235" y="110054"/>
                  </a:lnTo>
                  <a:lnTo>
                    <a:pt x="30862" y="107520"/>
                  </a:lnTo>
                  <a:lnTo>
                    <a:pt x="41176" y="105175"/>
                  </a:lnTo>
                  <a:lnTo>
                    <a:pt x="51780" y="102722"/>
                  </a:lnTo>
                  <a:lnTo>
                    <a:pt x="62305" y="99895"/>
                  </a:lnTo>
                  <a:lnTo>
                    <a:pt x="72357" y="96382"/>
                  </a:lnTo>
                  <a:lnTo>
                    <a:pt x="81767" y="92077"/>
                  </a:lnTo>
                  <a:lnTo>
                    <a:pt x="90235" y="86725"/>
                  </a:lnTo>
                  <a:lnTo>
                    <a:pt x="97251" y="79851"/>
                  </a:lnTo>
                  <a:lnTo>
                    <a:pt x="102665" y="71341"/>
                  </a:lnTo>
                  <a:lnTo>
                    <a:pt x="106319" y="61542"/>
                  </a:lnTo>
                  <a:lnTo>
                    <a:pt x="107880" y="51055"/>
                  </a:lnTo>
                  <a:lnTo>
                    <a:pt x="107371" y="40311"/>
                  </a:lnTo>
                  <a:lnTo>
                    <a:pt x="104928" y="29845"/>
                  </a:lnTo>
                  <a:lnTo>
                    <a:pt x="100631" y="20358"/>
                  </a:lnTo>
                  <a:lnTo>
                    <a:pt x="94706" y="12146"/>
                  </a:lnTo>
                  <a:lnTo>
                    <a:pt x="87477" y="5634"/>
                  </a:lnTo>
                  <a:lnTo>
                    <a:pt x="79263" y="1534"/>
                  </a:lnTo>
                  <a:lnTo>
                    <a:pt x="70339" y="0"/>
                  </a:lnTo>
                  <a:lnTo>
                    <a:pt x="61078" y="732"/>
                  </a:lnTo>
                  <a:lnTo>
                    <a:pt x="51941" y="3265"/>
                  </a:lnTo>
                  <a:lnTo>
                    <a:pt x="43173" y="7152"/>
                  </a:lnTo>
                  <a:lnTo>
                    <a:pt x="34982" y="12181"/>
                  </a:lnTo>
                  <a:lnTo>
                    <a:pt x="27625" y="18371"/>
                  </a:lnTo>
                  <a:lnTo>
                    <a:pt x="21163" y="25651"/>
                  </a:lnTo>
                  <a:lnTo>
                    <a:pt x="15653" y="34164"/>
                  </a:lnTo>
                  <a:lnTo>
                    <a:pt x="11242" y="44321"/>
                  </a:lnTo>
                  <a:lnTo>
                    <a:pt x="7907" y="56187"/>
                  </a:lnTo>
                  <a:lnTo>
                    <a:pt x="5648" y="69225"/>
                  </a:lnTo>
                  <a:lnTo>
                    <a:pt x="4574" y="82508"/>
                  </a:lnTo>
                  <a:lnTo>
                    <a:pt x="4632" y="95470"/>
                  </a:lnTo>
                  <a:lnTo>
                    <a:pt x="5806" y="107764"/>
                  </a:lnTo>
                  <a:lnTo>
                    <a:pt x="8188" y="119094"/>
                  </a:lnTo>
                  <a:lnTo>
                    <a:pt x="11721" y="129409"/>
                  </a:lnTo>
                  <a:lnTo>
                    <a:pt x="16380" y="138675"/>
                  </a:lnTo>
                  <a:lnTo>
                    <a:pt x="22257" y="146767"/>
                  </a:lnTo>
                  <a:lnTo>
                    <a:pt x="29285" y="153726"/>
                  </a:lnTo>
                  <a:lnTo>
                    <a:pt x="37274" y="159402"/>
                  </a:lnTo>
                  <a:lnTo>
                    <a:pt x="46007" y="163394"/>
                  </a:lnTo>
                  <a:lnTo>
                    <a:pt x="55283" y="165629"/>
                  </a:lnTo>
                  <a:lnTo>
                    <a:pt x="64782" y="166165"/>
                  </a:lnTo>
                  <a:lnTo>
                    <a:pt x="74078" y="165012"/>
                  </a:lnTo>
                  <a:lnTo>
                    <a:pt x="82990" y="162330"/>
                  </a:lnTo>
                  <a:lnTo>
                    <a:pt x="92042" y="158510"/>
                  </a:lnTo>
                  <a:lnTo>
                    <a:pt x="102353" y="152879"/>
                  </a:lnTo>
                  <a:lnTo>
                    <a:pt x="115814" y="144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21748" y="353365"/>
              <a:ext cx="155010" cy="173060"/>
            </a:xfrm>
            <a:custGeom>
              <a:avLst/>
              <a:gdLst/>
              <a:ahLst/>
              <a:cxnLst/>
              <a:rect l="0" t="0" r="0" b="0"/>
              <a:pathLst>
                <a:path w="155010" h="173060">
                  <a:moveTo>
                    <a:pt x="94728" y="4603"/>
                  </a:moveTo>
                  <a:lnTo>
                    <a:pt x="85927" y="1804"/>
                  </a:lnTo>
                  <a:lnTo>
                    <a:pt x="77580" y="302"/>
                  </a:lnTo>
                  <a:lnTo>
                    <a:pt x="68881" y="0"/>
                  </a:lnTo>
                  <a:lnTo>
                    <a:pt x="59761" y="852"/>
                  </a:lnTo>
                  <a:lnTo>
                    <a:pt x="50266" y="2968"/>
                  </a:lnTo>
                  <a:lnTo>
                    <a:pt x="40483" y="6295"/>
                  </a:lnTo>
                  <a:lnTo>
                    <a:pt x="30814" y="10803"/>
                  </a:lnTo>
                  <a:lnTo>
                    <a:pt x="21937" y="16570"/>
                  </a:lnTo>
                  <a:lnTo>
                    <a:pt x="14166" y="23522"/>
                  </a:lnTo>
                  <a:lnTo>
                    <a:pt x="7799" y="31459"/>
                  </a:lnTo>
                  <a:lnTo>
                    <a:pt x="3271" y="40156"/>
                  </a:lnTo>
                  <a:lnTo>
                    <a:pt x="645" y="49403"/>
                  </a:lnTo>
                  <a:lnTo>
                    <a:pt x="0" y="58712"/>
                  </a:lnTo>
                  <a:lnTo>
                    <a:pt x="1604" y="67349"/>
                  </a:lnTo>
                  <a:lnTo>
                    <a:pt x="5384" y="74959"/>
                  </a:lnTo>
                  <a:lnTo>
                    <a:pt x="11005" y="81220"/>
                  </a:lnTo>
                  <a:lnTo>
                    <a:pt x="18056" y="85676"/>
                  </a:lnTo>
                  <a:lnTo>
                    <a:pt x="26165" y="88273"/>
                  </a:lnTo>
                  <a:lnTo>
                    <a:pt x="35030" y="89577"/>
                  </a:lnTo>
                  <a:lnTo>
                    <a:pt x="44425" y="90545"/>
                  </a:lnTo>
                  <a:lnTo>
                    <a:pt x="54186" y="91763"/>
                  </a:lnTo>
                  <a:lnTo>
                    <a:pt x="64196" y="93435"/>
                  </a:lnTo>
                  <a:lnTo>
                    <a:pt x="74377" y="95564"/>
                  </a:lnTo>
                  <a:lnTo>
                    <a:pt x="84671" y="98075"/>
                  </a:lnTo>
                  <a:lnTo>
                    <a:pt x="95043" y="100880"/>
                  </a:lnTo>
                  <a:lnTo>
                    <a:pt x="105467" y="103901"/>
                  </a:lnTo>
                  <a:lnTo>
                    <a:pt x="115917" y="107085"/>
                  </a:lnTo>
                  <a:lnTo>
                    <a:pt x="126053" y="110712"/>
                  </a:lnTo>
                  <a:lnTo>
                    <a:pt x="135254" y="115364"/>
                  </a:lnTo>
                  <a:lnTo>
                    <a:pt x="143241" y="121272"/>
                  </a:lnTo>
                  <a:lnTo>
                    <a:pt x="149586" y="128190"/>
                  </a:lnTo>
                  <a:lnTo>
                    <a:pt x="153568" y="135597"/>
                  </a:lnTo>
                  <a:lnTo>
                    <a:pt x="155009" y="143125"/>
                  </a:lnTo>
                  <a:lnTo>
                    <a:pt x="153874" y="150279"/>
                  </a:lnTo>
                  <a:lnTo>
                    <a:pt x="150005" y="156390"/>
                  </a:lnTo>
                  <a:lnTo>
                    <a:pt x="143589" y="161196"/>
                  </a:lnTo>
                  <a:lnTo>
                    <a:pt x="135063" y="164776"/>
                  </a:lnTo>
                  <a:lnTo>
                    <a:pt x="124917" y="167352"/>
                  </a:lnTo>
                  <a:lnTo>
                    <a:pt x="113585" y="169163"/>
                  </a:lnTo>
                  <a:lnTo>
                    <a:pt x="101441" y="170419"/>
                  </a:lnTo>
                  <a:lnTo>
                    <a:pt x="87303" y="171416"/>
                  </a:lnTo>
                  <a:lnTo>
                    <a:pt x="66582" y="172246"/>
                  </a:lnTo>
                  <a:lnTo>
                    <a:pt x="31557" y="173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59297" y="367245"/>
              <a:ext cx="236248" cy="166322"/>
            </a:xfrm>
            <a:custGeom>
              <a:avLst/>
              <a:gdLst/>
              <a:ahLst/>
              <a:cxnLst/>
              <a:rect l="0" t="0" r="0" b="0"/>
              <a:pathLst>
                <a:path w="236248" h="166322">
                  <a:moveTo>
                    <a:pt x="130962" y="53894"/>
                  </a:moveTo>
                  <a:lnTo>
                    <a:pt x="127961" y="45160"/>
                  </a:lnTo>
                  <a:lnTo>
                    <a:pt x="124539" y="37454"/>
                  </a:lnTo>
                  <a:lnTo>
                    <a:pt x="120338" y="30056"/>
                  </a:lnTo>
                  <a:lnTo>
                    <a:pt x="115265" y="22968"/>
                  </a:lnTo>
                  <a:lnTo>
                    <a:pt x="109135" y="16437"/>
                  </a:lnTo>
                  <a:lnTo>
                    <a:pt x="101951" y="10574"/>
                  </a:lnTo>
                  <a:lnTo>
                    <a:pt x="93864" y="5655"/>
                  </a:lnTo>
                  <a:lnTo>
                    <a:pt x="85069" y="2182"/>
                  </a:lnTo>
                  <a:lnTo>
                    <a:pt x="75753" y="298"/>
                  </a:lnTo>
                  <a:lnTo>
                    <a:pt x="66229" y="0"/>
                  </a:lnTo>
                  <a:lnTo>
                    <a:pt x="56917" y="1312"/>
                  </a:lnTo>
                  <a:lnTo>
                    <a:pt x="48025" y="4087"/>
                  </a:lnTo>
                  <a:lnTo>
                    <a:pt x="39582" y="8220"/>
                  </a:lnTo>
                  <a:lnTo>
                    <a:pt x="31524" y="13735"/>
                  </a:lnTo>
                  <a:lnTo>
                    <a:pt x="23778" y="20520"/>
                  </a:lnTo>
                  <a:lnTo>
                    <a:pt x="16592" y="28516"/>
                  </a:lnTo>
                  <a:lnTo>
                    <a:pt x="10517" y="37784"/>
                  </a:lnTo>
                  <a:lnTo>
                    <a:pt x="5769" y="48243"/>
                  </a:lnTo>
                  <a:lnTo>
                    <a:pt x="2411" y="59689"/>
                  </a:lnTo>
                  <a:lnTo>
                    <a:pt x="524" y="71896"/>
                  </a:lnTo>
                  <a:lnTo>
                    <a:pt x="0" y="84658"/>
                  </a:lnTo>
                  <a:lnTo>
                    <a:pt x="767" y="97650"/>
                  </a:lnTo>
                  <a:lnTo>
                    <a:pt x="2868" y="110445"/>
                  </a:lnTo>
                  <a:lnTo>
                    <a:pt x="6209" y="122819"/>
                  </a:lnTo>
                  <a:lnTo>
                    <a:pt x="10738" y="134414"/>
                  </a:lnTo>
                  <a:lnTo>
                    <a:pt x="16527" y="144677"/>
                  </a:lnTo>
                  <a:lnTo>
                    <a:pt x="23495" y="153416"/>
                  </a:lnTo>
                  <a:lnTo>
                    <a:pt x="31445" y="160285"/>
                  </a:lnTo>
                  <a:lnTo>
                    <a:pt x="40151" y="164625"/>
                  </a:lnTo>
                  <a:lnTo>
                    <a:pt x="49409" y="166321"/>
                  </a:lnTo>
                  <a:lnTo>
                    <a:pt x="58896" y="165698"/>
                  </a:lnTo>
                  <a:lnTo>
                    <a:pt x="68184" y="163237"/>
                  </a:lnTo>
                  <a:lnTo>
                    <a:pt x="77055" y="159398"/>
                  </a:lnTo>
                  <a:lnTo>
                    <a:pt x="85315" y="154402"/>
                  </a:lnTo>
                  <a:lnTo>
                    <a:pt x="92717" y="148233"/>
                  </a:lnTo>
                  <a:lnTo>
                    <a:pt x="99215" y="140978"/>
                  </a:lnTo>
                  <a:lnTo>
                    <a:pt x="104918" y="132820"/>
                  </a:lnTo>
                  <a:lnTo>
                    <a:pt x="109990" y="123966"/>
                  </a:lnTo>
                  <a:lnTo>
                    <a:pt x="114588" y="114597"/>
                  </a:lnTo>
                  <a:lnTo>
                    <a:pt x="118678" y="104694"/>
                  </a:lnTo>
                  <a:lnTo>
                    <a:pt x="122053" y="94061"/>
                  </a:lnTo>
                  <a:lnTo>
                    <a:pt x="124661" y="82738"/>
                  </a:lnTo>
                  <a:lnTo>
                    <a:pt x="126705" y="73982"/>
                  </a:lnTo>
                  <a:lnTo>
                    <a:pt x="128474" y="71794"/>
                  </a:lnTo>
                  <a:lnTo>
                    <a:pt x="130177" y="74848"/>
                  </a:lnTo>
                  <a:lnTo>
                    <a:pt x="132073" y="81093"/>
                  </a:lnTo>
                  <a:lnTo>
                    <a:pt x="134450" y="88991"/>
                  </a:lnTo>
                  <a:lnTo>
                    <a:pt x="137621" y="97437"/>
                  </a:lnTo>
                  <a:lnTo>
                    <a:pt x="141667" y="105860"/>
                  </a:lnTo>
                  <a:lnTo>
                    <a:pt x="146494" y="114045"/>
                  </a:lnTo>
                  <a:lnTo>
                    <a:pt x="151948" y="121958"/>
                  </a:lnTo>
                  <a:lnTo>
                    <a:pt x="157880" y="129616"/>
                  </a:lnTo>
                  <a:lnTo>
                    <a:pt x="164489" y="136580"/>
                  </a:lnTo>
                  <a:lnTo>
                    <a:pt x="172288" y="141978"/>
                  </a:lnTo>
                  <a:lnTo>
                    <a:pt x="181449" y="145459"/>
                  </a:lnTo>
                  <a:lnTo>
                    <a:pt x="191434" y="147123"/>
                  </a:lnTo>
                  <a:lnTo>
                    <a:pt x="202253" y="147310"/>
                  </a:lnTo>
                  <a:lnTo>
                    <a:pt x="215977" y="144916"/>
                  </a:lnTo>
                  <a:lnTo>
                    <a:pt x="236247" y="138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61092" y="347440"/>
              <a:ext cx="118681" cy="131781"/>
            </a:xfrm>
            <a:custGeom>
              <a:avLst/>
              <a:gdLst/>
              <a:ahLst/>
              <a:cxnLst/>
              <a:rect l="0" t="0" r="0" b="0"/>
              <a:pathLst>
                <a:path w="118681" h="131781">
                  <a:moveTo>
                    <a:pt x="13395" y="52642"/>
                  </a:moveTo>
                  <a:lnTo>
                    <a:pt x="13462" y="64377"/>
                  </a:lnTo>
                  <a:lnTo>
                    <a:pt x="14102" y="75506"/>
                  </a:lnTo>
                  <a:lnTo>
                    <a:pt x="15403" y="87096"/>
                  </a:lnTo>
                  <a:lnTo>
                    <a:pt x="17435" y="98911"/>
                  </a:lnTo>
                  <a:lnTo>
                    <a:pt x="20400" y="110275"/>
                  </a:lnTo>
                  <a:lnTo>
                    <a:pt x="24271" y="120777"/>
                  </a:lnTo>
                  <a:lnTo>
                    <a:pt x="27194" y="128708"/>
                  </a:lnTo>
                  <a:lnTo>
                    <a:pt x="27240" y="131780"/>
                  </a:lnTo>
                  <a:lnTo>
                    <a:pt x="25506" y="130370"/>
                  </a:lnTo>
                  <a:lnTo>
                    <a:pt x="22897" y="125770"/>
                  </a:lnTo>
                  <a:lnTo>
                    <a:pt x="19855" y="119079"/>
                  </a:lnTo>
                  <a:lnTo>
                    <a:pt x="16593" y="111041"/>
                  </a:lnTo>
                  <a:lnTo>
                    <a:pt x="13218" y="102139"/>
                  </a:lnTo>
                  <a:lnTo>
                    <a:pt x="9782" y="92676"/>
                  </a:lnTo>
                  <a:lnTo>
                    <a:pt x="6323" y="82850"/>
                  </a:lnTo>
                  <a:lnTo>
                    <a:pt x="3183" y="72785"/>
                  </a:lnTo>
                  <a:lnTo>
                    <a:pt x="985" y="62563"/>
                  </a:lnTo>
                  <a:lnTo>
                    <a:pt x="0" y="52248"/>
                  </a:lnTo>
                  <a:lnTo>
                    <a:pt x="493" y="42200"/>
                  </a:lnTo>
                  <a:lnTo>
                    <a:pt x="2876" y="33058"/>
                  </a:lnTo>
                  <a:lnTo>
                    <a:pt x="7191" y="25100"/>
                  </a:lnTo>
                  <a:lnTo>
                    <a:pt x="13344" y="18435"/>
                  </a:lnTo>
                  <a:lnTo>
                    <a:pt x="21286" y="13175"/>
                  </a:lnTo>
                  <a:lnTo>
                    <a:pt x="30810" y="9229"/>
                  </a:lnTo>
                  <a:lnTo>
                    <a:pt x="41609" y="6375"/>
                  </a:lnTo>
                  <a:lnTo>
                    <a:pt x="53374" y="4359"/>
                  </a:lnTo>
                  <a:lnTo>
                    <a:pt x="65821" y="2960"/>
                  </a:lnTo>
                  <a:lnTo>
                    <a:pt x="78138" y="1998"/>
                  </a:lnTo>
                  <a:lnTo>
                    <a:pt x="90187" y="1239"/>
                  </a:lnTo>
                  <a:lnTo>
                    <a:pt x="103023" y="611"/>
                  </a:lnTo>
                  <a:lnTo>
                    <a:pt x="1186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06295" y="364412"/>
              <a:ext cx="152462" cy="163033"/>
            </a:xfrm>
            <a:custGeom>
              <a:avLst/>
              <a:gdLst/>
              <a:ahLst/>
              <a:cxnLst/>
              <a:rect l="0" t="0" r="0" b="0"/>
              <a:pathLst>
                <a:path w="152462" h="163033">
                  <a:moveTo>
                    <a:pt x="26119" y="67256"/>
                  </a:moveTo>
                  <a:lnTo>
                    <a:pt x="34987" y="70123"/>
                  </a:lnTo>
                  <a:lnTo>
                    <a:pt x="43974" y="72265"/>
                  </a:lnTo>
                  <a:lnTo>
                    <a:pt x="53965" y="73859"/>
                  </a:lnTo>
                  <a:lnTo>
                    <a:pt x="64773" y="74693"/>
                  </a:lnTo>
                  <a:lnTo>
                    <a:pt x="75936" y="74245"/>
                  </a:lnTo>
                  <a:lnTo>
                    <a:pt x="87128" y="72327"/>
                  </a:lnTo>
                  <a:lnTo>
                    <a:pt x="97721" y="68745"/>
                  </a:lnTo>
                  <a:lnTo>
                    <a:pt x="106761" y="63139"/>
                  </a:lnTo>
                  <a:lnTo>
                    <a:pt x="113853" y="55523"/>
                  </a:lnTo>
                  <a:lnTo>
                    <a:pt x="118628" y="46512"/>
                  </a:lnTo>
                  <a:lnTo>
                    <a:pt x="120491" y="37095"/>
                  </a:lnTo>
                  <a:lnTo>
                    <a:pt x="119404" y="27890"/>
                  </a:lnTo>
                  <a:lnTo>
                    <a:pt x="115608" y="19443"/>
                  </a:lnTo>
                  <a:lnTo>
                    <a:pt x="109339" y="12382"/>
                  </a:lnTo>
                  <a:lnTo>
                    <a:pt x="100985" y="6904"/>
                  </a:lnTo>
                  <a:lnTo>
                    <a:pt x="91160" y="3024"/>
                  </a:lnTo>
                  <a:lnTo>
                    <a:pt x="80591" y="771"/>
                  </a:lnTo>
                  <a:lnTo>
                    <a:pt x="69755" y="0"/>
                  </a:lnTo>
                  <a:lnTo>
                    <a:pt x="59042" y="767"/>
                  </a:lnTo>
                  <a:lnTo>
                    <a:pt x="48849" y="3400"/>
                  </a:lnTo>
                  <a:lnTo>
                    <a:pt x="39332" y="7910"/>
                  </a:lnTo>
                  <a:lnTo>
                    <a:pt x="30620" y="14039"/>
                  </a:lnTo>
                  <a:lnTo>
                    <a:pt x="22905" y="21440"/>
                  </a:lnTo>
                  <a:lnTo>
                    <a:pt x="16199" y="29791"/>
                  </a:lnTo>
                  <a:lnTo>
                    <a:pt x="10524" y="38991"/>
                  </a:lnTo>
                  <a:lnTo>
                    <a:pt x="6002" y="49143"/>
                  </a:lnTo>
                  <a:lnTo>
                    <a:pt x="2596" y="60225"/>
                  </a:lnTo>
                  <a:lnTo>
                    <a:pt x="460" y="71937"/>
                  </a:lnTo>
                  <a:lnTo>
                    <a:pt x="0" y="83799"/>
                  </a:lnTo>
                  <a:lnTo>
                    <a:pt x="1285" y="95514"/>
                  </a:lnTo>
                  <a:lnTo>
                    <a:pt x="4096" y="106820"/>
                  </a:lnTo>
                  <a:lnTo>
                    <a:pt x="8116" y="117414"/>
                  </a:lnTo>
                  <a:lnTo>
                    <a:pt x="13045" y="127199"/>
                  </a:lnTo>
                  <a:lnTo>
                    <a:pt x="18793" y="136092"/>
                  </a:lnTo>
                  <a:lnTo>
                    <a:pt x="25475" y="143927"/>
                  </a:lnTo>
                  <a:lnTo>
                    <a:pt x="33083" y="150709"/>
                  </a:lnTo>
                  <a:lnTo>
                    <a:pt x="41649" y="156265"/>
                  </a:lnTo>
                  <a:lnTo>
                    <a:pt x="51309" y="160175"/>
                  </a:lnTo>
                  <a:lnTo>
                    <a:pt x="62029" y="162361"/>
                  </a:lnTo>
                  <a:lnTo>
                    <a:pt x="73482" y="163032"/>
                  </a:lnTo>
                  <a:lnTo>
                    <a:pt x="85163" y="162503"/>
                  </a:lnTo>
                  <a:lnTo>
                    <a:pt x="96749" y="161077"/>
                  </a:lnTo>
                  <a:lnTo>
                    <a:pt x="107864" y="158964"/>
                  </a:lnTo>
                  <a:lnTo>
                    <a:pt x="119191" y="155977"/>
                  </a:lnTo>
                  <a:lnTo>
                    <a:pt x="132836" y="150739"/>
                  </a:lnTo>
                  <a:lnTo>
                    <a:pt x="152461" y="140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17213" y="350591"/>
              <a:ext cx="124722" cy="289316"/>
            </a:xfrm>
            <a:custGeom>
              <a:avLst/>
              <a:gdLst/>
              <a:ahLst/>
              <a:cxnLst/>
              <a:rect l="0" t="0" r="0" b="0"/>
              <a:pathLst>
                <a:path w="124722" h="289316">
                  <a:moveTo>
                    <a:pt x="20527" y="144248"/>
                  </a:moveTo>
                  <a:lnTo>
                    <a:pt x="20528" y="158850"/>
                  </a:lnTo>
                  <a:lnTo>
                    <a:pt x="20528" y="172121"/>
                  </a:lnTo>
                  <a:lnTo>
                    <a:pt x="20532" y="185322"/>
                  </a:lnTo>
                  <a:lnTo>
                    <a:pt x="20705" y="198664"/>
                  </a:lnTo>
                  <a:lnTo>
                    <a:pt x="21353" y="212172"/>
                  </a:lnTo>
                  <a:lnTo>
                    <a:pt x="22602" y="225826"/>
                  </a:lnTo>
                  <a:lnTo>
                    <a:pt x="24254" y="239592"/>
                  </a:lnTo>
                  <a:lnTo>
                    <a:pt x="25902" y="253442"/>
                  </a:lnTo>
                  <a:lnTo>
                    <a:pt x="27294" y="267320"/>
                  </a:lnTo>
                  <a:lnTo>
                    <a:pt x="27976" y="280071"/>
                  </a:lnTo>
                  <a:lnTo>
                    <a:pt x="27336" y="288122"/>
                  </a:lnTo>
                  <a:lnTo>
                    <a:pt x="25783" y="289315"/>
                  </a:lnTo>
                  <a:lnTo>
                    <a:pt x="24281" y="285414"/>
                  </a:lnTo>
                  <a:lnTo>
                    <a:pt x="22955" y="278127"/>
                  </a:lnTo>
                  <a:lnTo>
                    <a:pt x="21481" y="268592"/>
                  </a:lnTo>
                  <a:lnTo>
                    <a:pt x="19654" y="257562"/>
                  </a:lnTo>
                  <a:lnTo>
                    <a:pt x="17436" y="245700"/>
                  </a:lnTo>
                  <a:lnTo>
                    <a:pt x="14873" y="233646"/>
                  </a:lnTo>
                  <a:lnTo>
                    <a:pt x="12042" y="221748"/>
                  </a:lnTo>
                  <a:lnTo>
                    <a:pt x="9175" y="209957"/>
                  </a:lnTo>
                  <a:lnTo>
                    <a:pt x="6637" y="197963"/>
                  </a:lnTo>
                  <a:lnTo>
                    <a:pt x="4602" y="185592"/>
                  </a:lnTo>
                  <a:lnTo>
                    <a:pt x="3068" y="172823"/>
                  </a:lnTo>
                  <a:lnTo>
                    <a:pt x="1957" y="159711"/>
                  </a:lnTo>
                  <a:lnTo>
                    <a:pt x="1171" y="146325"/>
                  </a:lnTo>
                  <a:lnTo>
                    <a:pt x="625" y="132571"/>
                  </a:lnTo>
                  <a:lnTo>
                    <a:pt x="250" y="118199"/>
                  </a:lnTo>
                  <a:lnTo>
                    <a:pt x="0" y="103131"/>
                  </a:lnTo>
                  <a:lnTo>
                    <a:pt x="1" y="87759"/>
                  </a:lnTo>
                  <a:lnTo>
                    <a:pt x="533" y="72819"/>
                  </a:lnTo>
                  <a:lnTo>
                    <a:pt x="1712" y="58701"/>
                  </a:lnTo>
                  <a:lnTo>
                    <a:pt x="3658" y="45613"/>
                  </a:lnTo>
                  <a:lnTo>
                    <a:pt x="6568" y="33742"/>
                  </a:lnTo>
                  <a:lnTo>
                    <a:pt x="10458" y="23068"/>
                  </a:lnTo>
                  <a:lnTo>
                    <a:pt x="15359" y="13901"/>
                  </a:lnTo>
                  <a:lnTo>
                    <a:pt x="21398" y="6938"/>
                  </a:lnTo>
                  <a:lnTo>
                    <a:pt x="28529" y="2369"/>
                  </a:lnTo>
                  <a:lnTo>
                    <a:pt x="36419" y="97"/>
                  </a:lnTo>
                  <a:lnTo>
                    <a:pt x="44553" y="0"/>
                  </a:lnTo>
                  <a:lnTo>
                    <a:pt x="52613" y="1785"/>
                  </a:lnTo>
                  <a:lnTo>
                    <a:pt x="60481" y="5066"/>
                  </a:lnTo>
                  <a:lnTo>
                    <a:pt x="68143" y="9468"/>
                  </a:lnTo>
                  <a:lnTo>
                    <a:pt x="75630" y="14685"/>
                  </a:lnTo>
                  <a:lnTo>
                    <a:pt x="82980" y="20642"/>
                  </a:lnTo>
                  <a:lnTo>
                    <a:pt x="90229" y="27471"/>
                  </a:lnTo>
                  <a:lnTo>
                    <a:pt x="97402" y="35177"/>
                  </a:lnTo>
                  <a:lnTo>
                    <a:pt x="104356" y="43640"/>
                  </a:lnTo>
                  <a:lnTo>
                    <a:pt x="110799" y="52700"/>
                  </a:lnTo>
                  <a:lnTo>
                    <a:pt x="116600" y="62203"/>
                  </a:lnTo>
                  <a:lnTo>
                    <a:pt x="121308" y="72026"/>
                  </a:lnTo>
                  <a:lnTo>
                    <a:pt x="124108" y="82073"/>
                  </a:lnTo>
                  <a:lnTo>
                    <a:pt x="124721" y="92265"/>
                  </a:lnTo>
                  <a:lnTo>
                    <a:pt x="123183" y="102228"/>
                  </a:lnTo>
                  <a:lnTo>
                    <a:pt x="119566" y="111311"/>
                  </a:lnTo>
                  <a:lnTo>
                    <a:pt x="114130" y="119229"/>
                  </a:lnTo>
                  <a:lnTo>
                    <a:pt x="107075" y="125867"/>
                  </a:lnTo>
                  <a:lnTo>
                    <a:pt x="98454" y="131110"/>
                  </a:lnTo>
                  <a:lnTo>
                    <a:pt x="88447" y="135043"/>
                  </a:lnTo>
                  <a:lnTo>
                    <a:pt x="77545" y="137895"/>
                  </a:lnTo>
                  <a:lnTo>
                    <a:pt x="65193" y="140218"/>
                  </a:lnTo>
                  <a:lnTo>
                    <a:pt x="48075" y="1422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95668" y="336911"/>
              <a:ext cx="84229" cy="102261"/>
            </a:xfrm>
            <a:custGeom>
              <a:avLst/>
              <a:gdLst/>
              <a:ahLst/>
              <a:cxnLst/>
              <a:rect l="0" t="0" r="0" b="0"/>
              <a:pathLst>
                <a:path w="84229" h="102261">
                  <a:moveTo>
                    <a:pt x="0" y="63171"/>
                  </a:moveTo>
                  <a:lnTo>
                    <a:pt x="2934" y="72040"/>
                  </a:lnTo>
                  <a:lnTo>
                    <a:pt x="5716" y="81027"/>
                  </a:lnTo>
                  <a:lnTo>
                    <a:pt x="8590" y="90949"/>
                  </a:lnTo>
                  <a:lnTo>
                    <a:pt x="10678" y="99227"/>
                  </a:lnTo>
                  <a:lnTo>
                    <a:pt x="10931" y="102260"/>
                  </a:lnTo>
                  <a:lnTo>
                    <a:pt x="9798" y="100514"/>
                  </a:lnTo>
                  <a:lnTo>
                    <a:pt x="7962" y="95345"/>
                  </a:lnTo>
                  <a:lnTo>
                    <a:pt x="6058" y="87650"/>
                  </a:lnTo>
                  <a:lnTo>
                    <a:pt x="4427" y="78086"/>
                  </a:lnTo>
                  <a:lnTo>
                    <a:pt x="3489" y="67493"/>
                  </a:lnTo>
                  <a:lnTo>
                    <a:pt x="3835" y="56878"/>
                  </a:lnTo>
                  <a:lnTo>
                    <a:pt x="5664" y="46800"/>
                  </a:lnTo>
                  <a:lnTo>
                    <a:pt x="9010" y="37567"/>
                  </a:lnTo>
                  <a:lnTo>
                    <a:pt x="13921" y="29431"/>
                  </a:lnTo>
                  <a:lnTo>
                    <a:pt x="20261" y="22408"/>
                  </a:lnTo>
                  <a:lnTo>
                    <a:pt x="27888" y="16486"/>
                  </a:lnTo>
                  <a:lnTo>
                    <a:pt x="37808" y="11155"/>
                  </a:lnTo>
                  <a:lnTo>
                    <a:pt x="54244" y="594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17461" y="368497"/>
              <a:ext cx="121320" cy="135550"/>
            </a:xfrm>
            <a:custGeom>
              <a:avLst/>
              <a:gdLst/>
              <a:ahLst/>
              <a:cxnLst/>
              <a:rect l="0" t="0" r="0" b="0"/>
              <a:pathLst>
                <a:path w="121320" h="135550">
                  <a:moveTo>
                    <a:pt x="78248" y="0"/>
                  </a:moveTo>
                  <a:lnTo>
                    <a:pt x="66580" y="134"/>
                  </a:lnTo>
                  <a:lnTo>
                    <a:pt x="56092" y="1414"/>
                  </a:lnTo>
                  <a:lnTo>
                    <a:pt x="45799" y="4012"/>
                  </a:lnTo>
                  <a:lnTo>
                    <a:pt x="35843" y="7904"/>
                  </a:lnTo>
                  <a:lnTo>
                    <a:pt x="26796" y="13186"/>
                  </a:lnTo>
                  <a:lnTo>
                    <a:pt x="18918" y="19776"/>
                  </a:lnTo>
                  <a:lnTo>
                    <a:pt x="12313" y="27622"/>
                  </a:lnTo>
                  <a:lnTo>
                    <a:pt x="7097" y="36781"/>
                  </a:lnTo>
                  <a:lnTo>
                    <a:pt x="3192" y="47152"/>
                  </a:lnTo>
                  <a:lnTo>
                    <a:pt x="704" y="58198"/>
                  </a:lnTo>
                  <a:lnTo>
                    <a:pt x="0" y="69071"/>
                  </a:lnTo>
                  <a:lnTo>
                    <a:pt x="1119" y="79305"/>
                  </a:lnTo>
                  <a:lnTo>
                    <a:pt x="3816" y="88802"/>
                  </a:lnTo>
                  <a:lnTo>
                    <a:pt x="7760" y="97641"/>
                  </a:lnTo>
                  <a:lnTo>
                    <a:pt x="12637" y="105952"/>
                  </a:lnTo>
                  <a:lnTo>
                    <a:pt x="18350" y="113704"/>
                  </a:lnTo>
                  <a:lnTo>
                    <a:pt x="25009" y="120699"/>
                  </a:lnTo>
                  <a:lnTo>
                    <a:pt x="32597" y="126877"/>
                  </a:lnTo>
                  <a:lnTo>
                    <a:pt x="40979" y="131841"/>
                  </a:lnTo>
                  <a:lnTo>
                    <a:pt x="49984" y="134814"/>
                  </a:lnTo>
                  <a:lnTo>
                    <a:pt x="59446" y="135549"/>
                  </a:lnTo>
                  <a:lnTo>
                    <a:pt x="69071" y="134261"/>
                  </a:lnTo>
                  <a:lnTo>
                    <a:pt x="78453" y="131345"/>
                  </a:lnTo>
                  <a:lnTo>
                    <a:pt x="87385" y="127197"/>
                  </a:lnTo>
                  <a:lnTo>
                    <a:pt x="95687" y="121991"/>
                  </a:lnTo>
                  <a:lnTo>
                    <a:pt x="103117" y="115682"/>
                  </a:lnTo>
                  <a:lnTo>
                    <a:pt x="109625" y="108327"/>
                  </a:lnTo>
                  <a:lnTo>
                    <a:pt x="114995" y="99933"/>
                  </a:lnTo>
                  <a:lnTo>
                    <a:pt x="118780" y="90388"/>
                  </a:lnTo>
                  <a:lnTo>
                    <a:pt x="120876" y="79746"/>
                  </a:lnTo>
                  <a:lnTo>
                    <a:pt x="121319" y="68345"/>
                  </a:lnTo>
                  <a:lnTo>
                    <a:pt x="120104" y="56700"/>
                  </a:lnTo>
                  <a:lnTo>
                    <a:pt x="117394" y="45142"/>
                  </a:lnTo>
                  <a:lnTo>
                    <a:pt x="113201" y="34243"/>
                  </a:lnTo>
                  <a:lnTo>
                    <a:pt x="106569" y="23830"/>
                  </a:lnTo>
                  <a:lnTo>
                    <a:pt x="93570" y="12994"/>
                  </a:lnTo>
                  <a:lnTo>
                    <a:pt x="677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86224" y="368739"/>
              <a:ext cx="97343" cy="268192"/>
            </a:xfrm>
            <a:custGeom>
              <a:avLst/>
              <a:gdLst/>
              <a:ahLst/>
              <a:cxnLst/>
              <a:rect l="0" t="0" r="0" b="0"/>
              <a:pathLst>
                <a:path w="97343" h="268192">
                  <a:moveTo>
                    <a:pt x="4242" y="115571"/>
                  </a:moveTo>
                  <a:lnTo>
                    <a:pt x="7176" y="124440"/>
                  </a:lnTo>
                  <a:lnTo>
                    <a:pt x="9958" y="133427"/>
                  </a:lnTo>
                  <a:lnTo>
                    <a:pt x="12858" y="143417"/>
                  </a:lnTo>
                  <a:lnTo>
                    <a:pt x="15898" y="154225"/>
                  </a:lnTo>
                  <a:lnTo>
                    <a:pt x="19063" y="165388"/>
                  </a:lnTo>
                  <a:lnTo>
                    <a:pt x="22327" y="176598"/>
                  </a:lnTo>
                  <a:lnTo>
                    <a:pt x="25665" y="187883"/>
                  </a:lnTo>
                  <a:lnTo>
                    <a:pt x="29056" y="199516"/>
                  </a:lnTo>
                  <a:lnTo>
                    <a:pt x="32485" y="211630"/>
                  </a:lnTo>
                  <a:lnTo>
                    <a:pt x="35940" y="224053"/>
                  </a:lnTo>
                  <a:lnTo>
                    <a:pt x="39412" y="236399"/>
                  </a:lnTo>
                  <a:lnTo>
                    <a:pt x="42874" y="248428"/>
                  </a:lnTo>
                  <a:lnTo>
                    <a:pt x="45497" y="259391"/>
                  </a:lnTo>
                  <a:lnTo>
                    <a:pt x="45570" y="266667"/>
                  </a:lnTo>
                  <a:lnTo>
                    <a:pt x="43117" y="268191"/>
                  </a:lnTo>
                  <a:lnTo>
                    <a:pt x="39756" y="264947"/>
                  </a:lnTo>
                  <a:lnTo>
                    <a:pt x="36184" y="258281"/>
                  </a:lnTo>
                  <a:lnTo>
                    <a:pt x="32584" y="249239"/>
                  </a:lnTo>
                  <a:lnTo>
                    <a:pt x="29003" y="238571"/>
                  </a:lnTo>
                  <a:lnTo>
                    <a:pt x="25609" y="226799"/>
                  </a:lnTo>
                  <a:lnTo>
                    <a:pt x="22706" y="214281"/>
                  </a:lnTo>
                  <a:lnTo>
                    <a:pt x="20416" y="201260"/>
                  </a:lnTo>
                  <a:lnTo>
                    <a:pt x="18539" y="187903"/>
                  </a:lnTo>
                  <a:lnTo>
                    <a:pt x="16664" y="174320"/>
                  </a:lnTo>
                  <a:lnTo>
                    <a:pt x="14553" y="160586"/>
                  </a:lnTo>
                  <a:lnTo>
                    <a:pt x="12303" y="146751"/>
                  </a:lnTo>
                  <a:lnTo>
                    <a:pt x="10245" y="132848"/>
                  </a:lnTo>
                  <a:lnTo>
                    <a:pt x="8560" y="118905"/>
                  </a:lnTo>
                  <a:lnTo>
                    <a:pt x="7107" y="105100"/>
                  </a:lnTo>
                  <a:lnTo>
                    <a:pt x="5523" y="91750"/>
                  </a:lnTo>
                  <a:lnTo>
                    <a:pt x="3616" y="78992"/>
                  </a:lnTo>
                  <a:lnTo>
                    <a:pt x="1674" y="66798"/>
                  </a:lnTo>
                  <a:lnTo>
                    <a:pt x="357" y="55068"/>
                  </a:lnTo>
                  <a:lnTo>
                    <a:pt x="0" y="43703"/>
                  </a:lnTo>
                  <a:lnTo>
                    <a:pt x="931" y="32934"/>
                  </a:lnTo>
                  <a:lnTo>
                    <a:pt x="3617" y="23301"/>
                  </a:lnTo>
                  <a:lnTo>
                    <a:pt x="8135" y="15015"/>
                  </a:lnTo>
                  <a:lnTo>
                    <a:pt x="14255" y="8299"/>
                  </a:lnTo>
                  <a:lnTo>
                    <a:pt x="21643" y="3535"/>
                  </a:lnTo>
                  <a:lnTo>
                    <a:pt x="29973" y="751"/>
                  </a:lnTo>
                  <a:lnTo>
                    <a:pt x="38817" y="0"/>
                  </a:lnTo>
                  <a:lnTo>
                    <a:pt x="47665" y="1532"/>
                  </a:lnTo>
                  <a:lnTo>
                    <a:pt x="56240" y="5266"/>
                  </a:lnTo>
                  <a:lnTo>
                    <a:pt x="64471" y="10855"/>
                  </a:lnTo>
                  <a:lnTo>
                    <a:pt x="72385" y="17885"/>
                  </a:lnTo>
                  <a:lnTo>
                    <a:pt x="80030" y="25980"/>
                  </a:lnTo>
                  <a:lnTo>
                    <a:pt x="86979" y="34835"/>
                  </a:lnTo>
                  <a:lnTo>
                    <a:pt x="92362" y="44224"/>
                  </a:lnTo>
                  <a:lnTo>
                    <a:pt x="95829" y="53976"/>
                  </a:lnTo>
                  <a:lnTo>
                    <a:pt x="97342" y="63811"/>
                  </a:lnTo>
                  <a:lnTo>
                    <a:pt x="96919" y="73340"/>
                  </a:lnTo>
                  <a:lnTo>
                    <a:pt x="94774" y="82372"/>
                  </a:lnTo>
                  <a:lnTo>
                    <a:pt x="90910" y="90572"/>
                  </a:lnTo>
                  <a:lnTo>
                    <a:pt x="85052" y="97402"/>
                  </a:lnTo>
                  <a:lnTo>
                    <a:pt x="77244" y="102698"/>
                  </a:lnTo>
                  <a:lnTo>
                    <a:pt x="68388" y="106618"/>
                  </a:lnTo>
                  <a:lnTo>
                    <a:pt x="59203" y="109848"/>
                  </a:lnTo>
                  <a:lnTo>
                    <a:pt x="48885" y="112670"/>
                  </a:lnTo>
                  <a:lnTo>
                    <a:pt x="35828" y="115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25306" y="368497"/>
              <a:ext cx="108040" cy="126422"/>
            </a:xfrm>
            <a:custGeom>
              <a:avLst/>
              <a:gdLst/>
              <a:ahLst/>
              <a:cxnLst/>
              <a:rect l="0" t="0" r="0" b="0"/>
              <a:pathLst>
                <a:path w="108040" h="126422">
                  <a:moveTo>
                    <a:pt x="54673" y="0"/>
                  </a:moveTo>
                  <a:lnTo>
                    <a:pt x="43139" y="201"/>
                  </a:lnTo>
                  <a:lnTo>
                    <a:pt x="33930" y="2122"/>
                  </a:lnTo>
                  <a:lnTo>
                    <a:pt x="26222" y="6011"/>
                  </a:lnTo>
                  <a:lnTo>
                    <a:pt x="19640" y="11590"/>
                  </a:lnTo>
                  <a:lnTo>
                    <a:pt x="13929" y="18540"/>
                  </a:lnTo>
                  <a:lnTo>
                    <a:pt x="8882" y="26539"/>
                  </a:lnTo>
                  <a:lnTo>
                    <a:pt x="4646" y="35310"/>
                  </a:lnTo>
                  <a:lnTo>
                    <a:pt x="1700" y="44632"/>
                  </a:lnTo>
                  <a:lnTo>
                    <a:pt x="197" y="54338"/>
                  </a:lnTo>
                  <a:lnTo>
                    <a:pt x="0" y="64310"/>
                  </a:lnTo>
                  <a:lnTo>
                    <a:pt x="856" y="74463"/>
                  </a:lnTo>
                  <a:lnTo>
                    <a:pt x="2516" y="84730"/>
                  </a:lnTo>
                  <a:lnTo>
                    <a:pt x="5085" y="94743"/>
                  </a:lnTo>
                  <a:lnTo>
                    <a:pt x="9013" y="103862"/>
                  </a:lnTo>
                  <a:lnTo>
                    <a:pt x="14437" y="111799"/>
                  </a:lnTo>
                  <a:lnTo>
                    <a:pt x="21368" y="118280"/>
                  </a:lnTo>
                  <a:lnTo>
                    <a:pt x="29847" y="122885"/>
                  </a:lnTo>
                  <a:lnTo>
                    <a:pt x="39730" y="125568"/>
                  </a:lnTo>
                  <a:lnTo>
                    <a:pt x="50434" y="126421"/>
                  </a:lnTo>
                  <a:lnTo>
                    <a:pt x="61070" y="125489"/>
                  </a:lnTo>
                  <a:lnTo>
                    <a:pt x="71139" y="122972"/>
                  </a:lnTo>
                  <a:lnTo>
                    <a:pt x="80352" y="119015"/>
                  </a:lnTo>
                  <a:lnTo>
                    <a:pt x="88469" y="113619"/>
                  </a:lnTo>
                  <a:lnTo>
                    <a:pt x="95472" y="106917"/>
                  </a:lnTo>
                  <a:lnTo>
                    <a:pt x="101192" y="99148"/>
                  </a:lnTo>
                  <a:lnTo>
                    <a:pt x="105220" y="90563"/>
                  </a:lnTo>
                  <a:lnTo>
                    <a:pt x="107483" y="81387"/>
                  </a:lnTo>
                  <a:lnTo>
                    <a:pt x="108039" y="71955"/>
                  </a:lnTo>
                  <a:lnTo>
                    <a:pt x="106900" y="62703"/>
                  </a:lnTo>
                  <a:lnTo>
                    <a:pt x="104242" y="53858"/>
                  </a:lnTo>
                  <a:lnTo>
                    <a:pt x="100188" y="45614"/>
                  </a:lnTo>
                  <a:lnTo>
                    <a:pt x="94727" y="38223"/>
                  </a:lnTo>
                  <a:lnTo>
                    <a:pt x="87990" y="31742"/>
                  </a:lnTo>
                  <a:lnTo>
                    <a:pt x="80476" y="26401"/>
                  </a:lnTo>
                  <a:lnTo>
                    <a:pt x="72124" y="22277"/>
                  </a:lnTo>
                  <a:lnTo>
                    <a:pt x="61085" y="20124"/>
                  </a:lnTo>
                  <a:lnTo>
                    <a:pt x="4414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74735" y="336911"/>
              <a:ext cx="94758" cy="129432"/>
            </a:xfrm>
            <a:custGeom>
              <a:avLst/>
              <a:gdLst/>
              <a:ahLst/>
              <a:cxnLst/>
              <a:rect l="0" t="0" r="0" b="0"/>
              <a:pathLst>
                <a:path w="94758" h="129432">
                  <a:moveTo>
                    <a:pt x="0" y="105285"/>
                  </a:moveTo>
                  <a:lnTo>
                    <a:pt x="5801" y="111220"/>
                  </a:lnTo>
                  <a:lnTo>
                    <a:pt x="10725" y="117425"/>
                  </a:lnTo>
                  <a:lnTo>
                    <a:pt x="15205" y="124441"/>
                  </a:lnTo>
                  <a:lnTo>
                    <a:pt x="18570" y="129431"/>
                  </a:lnTo>
                  <a:lnTo>
                    <a:pt x="19851" y="129158"/>
                  </a:lnTo>
                  <a:lnTo>
                    <a:pt x="19388" y="125073"/>
                  </a:lnTo>
                  <a:lnTo>
                    <a:pt x="17773" y="118649"/>
                  </a:lnTo>
                  <a:lnTo>
                    <a:pt x="15446" y="110767"/>
                  </a:lnTo>
                  <a:lnTo>
                    <a:pt x="12694" y="101961"/>
                  </a:lnTo>
                  <a:lnTo>
                    <a:pt x="10178" y="92560"/>
                  </a:lnTo>
                  <a:lnTo>
                    <a:pt x="8918" y="82774"/>
                  </a:lnTo>
                  <a:lnTo>
                    <a:pt x="9371" y="72744"/>
                  </a:lnTo>
                  <a:lnTo>
                    <a:pt x="11640" y="62885"/>
                  </a:lnTo>
                  <a:lnTo>
                    <a:pt x="15754" y="53868"/>
                  </a:lnTo>
                  <a:lnTo>
                    <a:pt x="21517" y="45984"/>
                  </a:lnTo>
                  <a:lnTo>
                    <a:pt x="28452" y="39029"/>
                  </a:lnTo>
                  <a:lnTo>
                    <a:pt x="35929" y="32508"/>
                  </a:lnTo>
                  <a:lnTo>
                    <a:pt x="43540" y="26089"/>
                  </a:lnTo>
                  <a:lnTo>
                    <a:pt x="51188" y="19923"/>
                  </a:lnTo>
                  <a:lnTo>
                    <a:pt x="59940" y="13953"/>
                  </a:lnTo>
                  <a:lnTo>
                    <a:pt x="72793" y="764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53720" y="178984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5" y="60109"/>
                  </a:lnTo>
                  <a:lnTo>
                    <a:pt x="2074" y="74418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83" y="121824"/>
                  </a:lnTo>
                  <a:lnTo>
                    <a:pt x="8048" y="138389"/>
                  </a:lnTo>
                  <a:lnTo>
                    <a:pt x="9504" y="154735"/>
                  </a:lnTo>
                  <a:lnTo>
                    <a:pt x="11335" y="170654"/>
                  </a:lnTo>
                  <a:lnTo>
                    <a:pt x="13566" y="186123"/>
                  </a:lnTo>
                  <a:lnTo>
                    <a:pt x="16142" y="201204"/>
                  </a:lnTo>
                  <a:lnTo>
                    <a:pt x="18985" y="215982"/>
                  </a:lnTo>
                  <a:lnTo>
                    <a:pt x="21860" y="230534"/>
                  </a:lnTo>
                  <a:lnTo>
                    <a:pt x="24404" y="244926"/>
                  </a:lnTo>
                  <a:lnTo>
                    <a:pt x="26449" y="259187"/>
                  </a:lnTo>
                  <a:lnTo>
                    <a:pt x="28191" y="272746"/>
                  </a:lnTo>
                  <a:lnTo>
                    <a:pt x="30376" y="285774"/>
                  </a:lnTo>
                  <a:lnTo>
                    <a:pt x="34310" y="299416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27378" y="273740"/>
              <a:ext cx="221100" cy="7817"/>
            </a:xfrm>
            <a:custGeom>
              <a:avLst/>
              <a:gdLst/>
              <a:ahLst/>
              <a:cxnLst/>
              <a:rect l="0" t="0" r="0" b="0"/>
              <a:pathLst>
                <a:path w="221100" h="7817">
                  <a:moveTo>
                    <a:pt x="221099" y="0"/>
                  </a:moveTo>
                  <a:lnTo>
                    <a:pt x="209363" y="2867"/>
                  </a:lnTo>
                  <a:lnTo>
                    <a:pt x="198234" y="5009"/>
                  </a:lnTo>
                  <a:lnTo>
                    <a:pt x="186631" y="6608"/>
                  </a:lnTo>
                  <a:lnTo>
                    <a:pt x="174298" y="7615"/>
                  </a:lnTo>
                  <a:lnTo>
                    <a:pt x="160989" y="7816"/>
                  </a:lnTo>
                  <a:lnTo>
                    <a:pt x="146680" y="7165"/>
                  </a:lnTo>
                  <a:lnTo>
                    <a:pt x="131502" y="5926"/>
                  </a:lnTo>
                  <a:lnTo>
                    <a:pt x="115641" y="4562"/>
                  </a:lnTo>
                  <a:lnTo>
                    <a:pt x="99279" y="3353"/>
                  </a:lnTo>
                  <a:lnTo>
                    <a:pt x="82741" y="2388"/>
                  </a:lnTo>
                  <a:lnTo>
                    <a:pt x="64554" y="1563"/>
                  </a:lnTo>
                  <a:lnTo>
                    <a:pt x="39770" y="8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69533" y="37902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9"/>
                  </a:lnTo>
                  <a:lnTo>
                    <a:pt x="7717" y="10274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80062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59590" y="357968"/>
              <a:ext cx="92861" cy="109747"/>
            </a:xfrm>
            <a:custGeom>
              <a:avLst/>
              <a:gdLst/>
              <a:ahLst/>
              <a:cxnLst/>
              <a:rect l="0" t="0" r="0" b="0"/>
              <a:pathLst>
                <a:path w="92861" h="109747">
                  <a:moveTo>
                    <a:pt x="46814" y="21057"/>
                  </a:moveTo>
                  <a:lnTo>
                    <a:pt x="38080" y="18325"/>
                  </a:lnTo>
                  <a:lnTo>
                    <a:pt x="30373" y="17463"/>
                  </a:lnTo>
                  <a:lnTo>
                    <a:pt x="22980" y="18462"/>
                  </a:lnTo>
                  <a:lnTo>
                    <a:pt x="16064" y="21347"/>
                  </a:lnTo>
                  <a:lnTo>
                    <a:pt x="10183" y="26428"/>
                  </a:lnTo>
                  <a:lnTo>
                    <a:pt x="5568" y="33665"/>
                  </a:lnTo>
                  <a:lnTo>
                    <a:pt x="2301" y="42576"/>
                  </a:lnTo>
                  <a:lnTo>
                    <a:pt x="476" y="52451"/>
                  </a:lnTo>
                  <a:lnTo>
                    <a:pt x="0" y="62778"/>
                  </a:lnTo>
                  <a:lnTo>
                    <a:pt x="967" y="72961"/>
                  </a:lnTo>
                  <a:lnTo>
                    <a:pt x="3736" y="82257"/>
                  </a:lnTo>
                  <a:lnTo>
                    <a:pt x="8343" y="90350"/>
                  </a:lnTo>
                  <a:lnTo>
                    <a:pt x="14706" y="97120"/>
                  </a:lnTo>
                  <a:lnTo>
                    <a:pt x="22797" y="102459"/>
                  </a:lnTo>
                  <a:lnTo>
                    <a:pt x="32415" y="106452"/>
                  </a:lnTo>
                  <a:lnTo>
                    <a:pt x="42940" y="109000"/>
                  </a:lnTo>
                  <a:lnTo>
                    <a:pt x="53457" y="109746"/>
                  </a:lnTo>
                  <a:lnTo>
                    <a:pt x="63439" y="108648"/>
                  </a:lnTo>
                  <a:lnTo>
                    <a:pt x="72425" y="105624"/>
                  </a:lnTo>
                  <a:lnTo>
                    <a:pt x="79857" y="100396"/>
                  </a:lnTo>
                  <a:lnTo>
                    <a:pt x="85587" y="93031"/>
                  </a:lnTo>
                  <a:lnTo>
                    <a:pt x="89639" y="84018"/>
                  </a:lnTo>
                  <a:lnTo>
                    <a:pt x="92007" y="74067"/>
                  </a:lnTo>
                  <a:lnTo>
                    <a:pt x="92860" y="63681"/>
                  </a:lnTo>
                  <a:lnTo>
                    <a:pt x="92319" y="53287"/>
                  </a:lnTo>
                  <a:lnTo>
                    <a:pt x="90369" y="43316"/>
                  </a:lnTo>
                  <a:lnTo>
                    <a:pt x="87144" y="33957"/>
                  </a:lnTo>
                  <a:lnTo>
                    <a:pt x="83183" y="25493"/>
                  </a:lnTo>
                  <a:lnTo>
                    <a:pt x="78959" y="17576"/>
                  </a:lnTo>
                  <a:lnTo>
                    <a:pt x="74104" y="9513"/>
                  </a:lnTo>
                  <a:lnTo>
                    <a:pt x="67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80103" y="340267"/>
              <a:ext cx="157929" cy="144044"/>
            </a:xfrm>
            <a:custGeom>
              <a:avLst/>
              <a:gdLst/>
              <a:ahLst/>
              <a:cxnLst/>
              <a:rect l="0" t="0" r="0" b="0"/>
              <a:pathLst>
                <a:path w="157929" h="144044">
                  <a:moveTo>
                    <a:pt x="0" y="59815"/>
                  </a:moveTo>
                  <a:lnTo>
                    <a:pt x="3001" y="68617"/>
                  </a:lnTo>
                  <a:lnTo>
                    <a:pt x="6424" y="76963"/>
                  </a:lnTo>
                  <a:lnTo>
                    <a:pt x="10615" y="85662"/>
                  </a:lnTo>
                  <a:lnTo>
                    <a:pt x="15342" y="94783"/>
                  </a:lnTo>
                  <a:lnTo>
                    <a:pt x="20175" y="104278"/>
                  </a:lnTo>
                  <a:lnTo>
                    <a:pt x="24816" y="113999"/>
                  </a:lnTo>
                  <a:lnTo>
                    <a:pt x="27913" y="121356"/>
                  </a:lnTo>
                  <a:lnTo>
                    <a:pt x="28156" y="122997"/>
                  </a:lnTo>
                  <a:lnTo>
                    <a:pt x="26513" y="119592"/>
                  </a:lnTo>
                  <a:lnTo>
                    <a:pt x="23896" y="112619"/>
                  </a:lnTo>
                  <a:lnTo>
                    <a:pt x="20967" y="103256"/>
                  </a:lnTo>
                  <a:lnTo>
                    <a:pt x="18286" y="92311"/>
                  </a:lnTo>
                  <a:lnTo>
                    <a:pt x="16108" y="80327"/>
                  </a:lnTo>
                  <a:lnTo>
                    <a:pt x="14623" y="67821"/>
                  </a:lnTo>
                  <a:lnTo>
                    <a:pt x="14065" y="55335"/>
                  </a:lnTo>
                  <a:lnTo>
                    <a:pt x="14473" y="43160"/>
                  </a:lnTo>
                  <a:lnTo>
                    <a:pt x="16050" y="31692"/>
                  </a:lnTo>
                  <a:lnTo>
                    <a:pt x="19234" y="21514"/>
                  </a:lnTo>
                  <a:lnTo>
                    <a:pt x="24118" y="12829"/>
                  </a:lnTo>
                  <a:lnTo>
                    <a:pt x="30499" y="5997"/>
                  </a:lnTo>
                  <a:lnTo>
                    <a:pt x="38070" y="1680"/>
                  </a:lnTo>
                  <a:lnTo>
                    <a:pt x="46530" y="0"/>
                  </a:lnTo>
                  <a:lnTo>
                    <a:pt x="55632" y="633"/>
                  </a:lnTo>
                  <a:lnTo>
                    <a:pt x="65188" y="3101"/>
                  </a:lnTo>
                  <a:lnTo>
                    <a:pt x="75051" y="6945"/>
                  </a:lnTo>
                  <a:lnTo>
                    <a:pt x="84959" y="11944"/>
                  </a:lnTo>
                  <a:lnTo>
                    <a:pt x="94539" y="18115"/>
                  </a:lnTo>
                  <a:lnTo>
                    <a:pt x="103608" y="25372"/>
                  </a:lnTo>
                  <a:lnTo>
                    <a:pt x="112004" y="33531"/>
                  </a:lnTo>
                  <a:lnTo>
                    <a:pt x="119497" y="42385"/>
                  </a:lnTo>
                  <a:lnTo>
                    <a:pt x="126056" y="51750"/>
                  </a:lnTo>
                  <a:lnTo>
                    <a:pt x="131800" y="61480"/>
                  </a:lnTo>
                  <a:lnTo>
                    <a:pt x="136901" y="71465"/>
                  </a:lnTo>
                  <a:lnTo>
                    <a:pt x="141517" y="81621"/>
                  </a:lnTo>
                  <a:lnTo>
                    <a:pt x="145632" y="91822"/>
                  </a:lnTo>
                  <a:lnTo>
                    <a:pt x="149464" y="103106"/>
                  </a:lnTo>
                  <a:lnTo>
                    <a:pt x="153352" y="118697"/>
                  </a:lnTo>
                  <a:lnTo>
                    <a:pt x="157928" y="144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04575" y="378644"/>
              <a:ext cx="154555" cy="105667"/>
            </a:xfrm>
            <a:custGeom>
              <a:avLst/>
              <a:gdLst/>
              <a:ahLst/>
              <a:cxnLst/>
              <a:rect l="0" t="0" r="0" b="0"/>
              <a:pathLst>
                <a:path w="154555" h="105667">
                  <a:moveTo>
                    <a:pt x="38741" y="74081"/>
                  </a:moveTo>
                  <a:lnTo>
                    <a:pt x="44541" y="68146"/>
                  </a:lnTo>
                  <a:lnTo>
                    <a:pt x="49465" y="61942"/>
                  </a:lnTo>
                  <a:lnTo>
                    <a:pt x="53959" y="54846"/>
                  </a:lnTo>
                  <a:lnTo>
                    <a:pt x="57834" y="46906"/>
                  </a:lnTo>
                  <a:lnTo>
                    <a:pt x="60551" y="38259"/>
                  </a:lnTo>
                  <a:lnTo>
                    <a:pt x="61893" y="29078"/>
                  </a:lnTo>
                  <a:lnTo>
                    <a:pt x="61475" y="19997"/>
                  </a:lnTo>
                  <a:lnTo>
                    <a:pt x="58613" y="12052"/>
                  </a:lnTo>
                  <a:lnTo>
                    <a:pt x="53172" y="5733"/>
                  </a:lnTo>
                  <a:lnTo>
                    <a:pt x="45791" y="1495"/>
                  </a:lnTo>
                  <a:lnTo>
                    <a:pt x="37550" y="0"/>
                  </a:lnTo>
                  <a:lnTo>
                    <a:pt x="29173" y="1337"/>
                  </a:lnTo>
                  <a:lnTo>
                    <a:pt x="21301" y="5303"/>
                  </a:lnTo>
                  <a:lnTo>
                    <a:pt x="14634" y="11686"/>
                  </a:lnTo>
                  <a:lnTo>
                    <a:pt x="9420" y="20121"/>
                  </a:lnTo>
                  <a:lnTo>
                    <a:pt x="5548" y="30170"/>
                  </a:lnTo>
                  <a:lnTo>
                    <a:pt x="2768" y="41421"/>
                  </a:lnTo>
                  <a:lnTo>
                    <a:pt x="831" y="53525"/>
                  </a:lnTo>
                  <a:lnTo>
                    <a:pt x="0" y="65733"/>
                  </a:lnTo>
                  <a:lnTo>
                    <a:pt x="1021" y="76937"/>
                  </a:lnTo>
                  <a:lnTo>
                    <a:pt x="4149" y="86596"/>
                  </a:lnTo>
                  <a:lnTo>
                    <a:pt x="9029" y="94062"/>
                  </a:lnTo>
                  <a:lnTo>
                    <a:pt x="14984" y="98346"/>
                  </a:lnTo>
                  <a:lnTo>
                    <a:pt x="21502" y="99222"/>
                  </a:lnTo>
                  <a:lnTo>
                    <a:pt x="28130" y="97081"/>
                  </a:lnTo>
                  <a:lnTo>
                    <a:pt x="34412" y="92538"/>
                  </a:lnTo>
                  <a:lnTo>
                    <a:pt x="40144" y="86191"/>
                  </a:lnTo>
                  <a:lnTo>
                    <a:pt x="45159" y="78377"/>
                  </a:lnTo>
                  <a:lnTo>
                    <a:pt x="49235" y="69172"/>
                  </a:lnTo>
                  <a:lnTo>
                    <a:pt x="52377" y="58798"/>
                  </a:lnTo>
                  <a:lnTo>
                    <a:pt x="55602" y="49934"/>
                  </a:lnTo>
                  <a:lnTo>
                    <a:pt x="59806" y="46277"/>
                  </a:lnTo>
                  <a:lnTo>
                    <a:pt x="64390" y="47609"/>
                  </a:lnTo>
                  <a:lnTo>
                    <a:pt x="69308" y="52388"/>
                  </a:lnTo>
                  <a:lnTo>
                    <a:pt x="74637" y="59165"/>
                  </a:lnTo>
                  <a:lnTo>
                    <a:pt x="80376" y="66797"/>
                  </a:lnTo>
                  <a:lnTo>
                    <a:pt x="86472" y="74636"/>
                  </a:lnTo>
                  <a:lnTo>
                    <a:pt x="93175" y="82077"/>
                  </a:lnTo>
                  <a:lnTo>
                    <a:pt x="101031" y="88420"/>
                  </a:lnTo>
                  <a:lnTo>
                    <a:pt x="110221" y="93399"/>
                  </a:lnTo>
                  <a:lnTo>
                    <a:pt x="120026" y="97113"/>
                  </a:lnTo>
                  <a:lnTo>
                    <a:pt x="129959" y="100184"/>
                  </a:lnTo>
                  <a:lnTo>
                    <a:pt x="140896" y="102881"/>
                  </a:lnTo>
                  <a:lnTo>
                    <a:pt x="154554" y="105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59129" y="147398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4" y="36471"/>
                  </a:lnTo>
                  <a:lnTo>
                    <a:pt x="3864" y="50665"/>
                  </a:lnTo>
                  <a:lnTo>
                    <a:pt x="6180" y="66290"/>
                  </a:lnTo>
                  <a:lnTo>
                    <a:pt x="8847" y="83265"/>
                  </a:lnTo>
                  <a:lnTo>
                    <a:pt x="11771" y="101367"/>
                  </a:lnTo>
                  <a:lnTo>
                    <a:pt x="14878" y="120335"/>
                  </a:lnTo>
                  <a:lnTo>
                    <a:pt x="18113" y="139928"/>
                  </a:lnTo>
                  <a:lnTo>
                    <a:pt x="21437" y="159471"/>
                  </a:lnTo>
                  <a:lnTo>
                    <a:pt x="24821" y="177905"/>
                  </a:lnTo>
                  <a:lnTo>
                    <a:pt x="28246" y="194757"/>
                  </a:lnTo>
                  <a:lnTo>
                    <a:pt x="31700" y="210547"/>
                  </a:lnTo>
                  <a:lnTo>
                    <a:pt x="35172" y="226451"/>
                  </a:lnTo>
                  <a:lnTo>
                    <a:pt x="38656" y="243146"/>
                  </a:lnTo>
                  <a:lnTo>
                    <a:pt x="42148" y="260313"/>
                  </a:lnTo>
                  <a:lnTo>
                    <a:pt x="45647" y="276939"/>
                  </a:lnTo>
                  <a:lnTo>
                    <a:pt x="49144" y="292451"/>
                  </a:lnTo>
                  <a:lnTo>
                    <a:pt x="52488" y="306517"/>
                  </a:lnTo>
                  <a:lnTo>
                    <a:pt x="55708" y="320294"/>
                  </a:lnTo>
                  <a:lnTo>
                    <a:pt x="59089" y="336101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401918" y="31585"/>
            <a:ext cx="2968445" cy="652768"/>
            <a:chOff x="6401918" y="31585"/>
            <a:chExt cx="2968445" cy="652768"/>
          </a:xfrm>
        </p:grpSpPr>
        <p:sp>
          <p:nvSpPr>
            <p:cNvPr id="72" name="Freeform 71"/>
            <p:cNvSpPr/>
            <p:nvPr/>
          </p:nvSpPr>
          <p:spPr>
            <a:xfrm>
              <a:off x="6401918" y="31585"/>
              <a:ext cx="167865" cy="568540"/>
            </a:xfrm>
            <a:custGeom>
              <a:avLst/>
              <a:gdLst/>
              <a:ahLst/>
              <a:cxnLst/>
              <a:rect l="0" t="0" r="0" b="0"/>
              <a:pathLst>
                <a:path w="167865" h="568540">
                  <a:moveTo>
                    <a:pt x="146807" y="0"/>
                  </a:moveTo>
                  <a:lnTo>
                    <a:pt x="138006" y="5935"/>
                  </a:lnTo>
                  <a:lnTo>
                    <a:pt x="129660" y="12139"/>
                  </a:lnTo>
                  <a:lnTo>
                    <a:pt x="120965" y="19235"/>
                  </a:lnTo>
                  <a:lnTo>
                    <a:pt x="112016" y="27175"/>
                  </a:lnTo>
                  <a:lnTo>
                    <a:pt x="103170" y="35822"/>
                  </a:lnTo>
                  <a:lnTo>
                    <a:pt x="94631" y="45016"/>
                  </a:lnTo>
                  <a:lnTo>
                    <a:pt x="86443" y="54616"/>
                  </a:lnTo>
                  <a:lnTo>
                    <a:pt x="78565" y="64506"/>
                  </a:lnTo>
                  <a:lnTo>
                    <a:pt x="70935" y="74599"/>
                  </a:lnTo>
                  <a:lnTo>
                    <a:pt x="63490" y="84832"/>
                  </a:lnTo>
                  <a:lnTo>
                    <a:pt x="56176" y="95161"/>
                  </a:lnTo>
                  <a:lnTo>
                    <a:pt x="48961" y="105565"/>
                  </a:lnTo>
                  <a:lnTo>
                    <a:pt x="41979" y="116350"/>
                  </a:lnTo>
                  <a:lnTo>
                    <a:pt x="35516" y="128115"/>
                  </a:lnTo>
                  <a:lnTo>
                    <a:pt x="29688" y="141105"/>
                  </a:lnTo>
                  <a:lnTo>
                    <a:pt x="24453" y="155085"/>
                  </a:lnTo>
                  <a:lnTo>
                    <a:pt x="19703" y="169540"/>
                  </a:lnTo>
                  <a:lnTo>
                    <a:pt x="15327" y="184115"/>
                  </a:lnTo>
                  <a:lnTo>
                    <a:pt x="11386" y="198647"/>
                  </a:lnTo>
                  <a:lnTo>
                    <a:pt x="8111" y="213082"/>
                  </a:lnTo>
                  <a:lnTo>
                    <a:pt x="5575" y="227419"/>
                  </a:lnTo>
                  <a:lnTo>
                    <a:pt x="3700" y="241674"/>
                  </a:lnTo>
                  <a:lnTo>
                    <a:pt x="2359" y="255864"/>
                  </a:lnTo>
                  <a:lnTo>
                    <a:pt x="1420" y="270008"/>
                  </a:lnTo>
                  <a:lnTo>
                    <a:pt x="771" y="284119"/>
                  </a:lnTo>
                  <a:lnTo>
                    <a:pt x="327" y="298206"/>
                  </a:lnTo>
                  <a:lnTo>
                    <a:pt x="30" y="312277"/>
                  </a:lnTo>
                  <a:lnTo>
                    <a:pt x="0" y="326338"/>
                  </a:lnTo>
                  <a:lnTo>
                    <a:pt x="512" y="340391"/>
                  </a:lnTo>
                  <a:lnTo>
                    <a:pt x="1673" y="354434"/>
                  </a:lnTo>
                  <a:lnTo>
                    <a:pt x="3437" y="368306"/>
                  </a:lnTo>
                  <a:lnTo>
                    <a:pt x="5692" y="381701"/>
                  </a:lnTo>
                  <a:lnTo>
                    <a:pt x="8320" y="394488"/>
                  </a:lnTo>
                  <a:lnTo>
                    <a:pt x="11221" y="406703"/>
                  </a:lnTo>
                  <a:lnTo>
                    <a:pt x="14313" y="418446"/>
                  </a:lnTo>
                  <a:lnTo>
                    <a:pt x="17543" y="429829"/>
                  </a:lnTo>
                  <a:lnTo>
                    <a:pt x="21034" y="440949"/>
                  </a:lnTo>
                  <a:lnTo>
                    <a:pt x="25062" y="451883"/>
                  </a:lnTo>
                  <a:lnTo>
                    <a:pt x="29738" y="462682"/>
                  </a:lnTo>
                  <a:lnTo>
                    <a:pt x="35015" y="473224"/>
                  </a:lnTo>
                  <a:lnTo>
                    <a:pt x="40782" y="483230"/>
                  </a:lnTo>
                  <a:lnTo>
                    <a:pt x="46922" y="492590"/>
                  </a:lnTo>
                  <a:lnTo>
                    <a:pt x="53332" y="501349"/>
                  </a:lnTo>
                  <a:lnTo>
                    <a:pt x="59935" y="509619"/>
                  </a:lnTo>
                  <a:lnTo>
                    <a:pt x="66675" y="517512"/>
                  </a:lnTo>
                  <a:lnTo>
                    <a:pt x="73676" y="524967"/>
                  </a:lnTo>
                  <a:lnTo>
                    <a:pt x="81214" y="531754"/>
                  </a:lnTo>
                  <a:lnTo>
                    <a:pt x="89400" y="537802"/>
                  </a:lnTo>
                  <a:lnTo>
                    <a:pt x="98186" y="543187"/>
                  </a:lnTo>
                  <a:lnTo>
                    <a:pt x="107463" y="548039"/>
                  </a:lnTo>
                  <a:lnTo>
                    <a:pt x="117103" y="552483"/>
                  </a:lnTo>
                  <a:lnTo>
                    <a:pt x="126742" y="556483"/>
                  </a:lnTo>
                  <a:lnTo>
                    <a:pt x="136834" y="560223"/>
                  </a:lnTo>
                  <a:lnTo>
                    <a:pt x="149382" y="564035"/>
                  </a:lnTo>
                  <a:lnTo>
                    <a:pt x="167864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99257" y="284244"/>
              <a:ext cx="123169" cy="177241"/>
            </a:xfrm>
            <a:custGeom>
              <a:avLst/>
              <a:gdLst/>
              <a:ahLst/>
              <a:cxnLst/>
              <a:rect l="0" t="0" r="0" b="0"/>
              <a:pathLst>
                <a:path w="123169" h="177241">
                  <a:moveTo>
                    <a:pt x="102111" y="21082"/>
                  </a:moveTo>
                  <a:lnTo>
                    <a:pt x="96177" y="15281"/>
                  </a:lnTo>
                  <a:lnTo>
                    <a:pt x="89972" y="10357"/>
                  </a:lnTo>
                  <a:lnTo>
                    <a:pt x="82876" y="5868"/>
                  </a:lnTo>
                  <a:lnTo>
                    <a:pt x="74936" y="2166"/>
                  </a:lnTo>
                  <a:lnTo>
                    <a:pt x="66289" y="97"/>
                  </a:lnTo>
                  <a:lnTo>
                    <a:pt x="57099" y="0"/>
                  </a:lnTo>
                  <a:lnTo>
                    <a:pt x="47672" y="1897"/>
                  </a:lnTo>
                  <a:lnTo>
                    <a:pt x="38431" y="5760"/>
                  </a:lnTo>
                  <a:lnTo>
                    <a:pt x="29601" y="11363"/>
                  </a:lnTo>
                  <a:lnTo>
                    <a:pt x="21538" y="18531"/>
                  </a:lnTo>
                  <a:lnTo>
                    <a:pt x="14802" y="27228"/>
                  </a:lnTo>
                  <a:lnTo>
                    <a:pt x="9569" y="37296"/>
                  </a:lnTo>
                  <a:lnTo>
                    <a:pt x="5700" y="48477"/>
                  </a:lnTo>
                  <a:lnTo>
                    <a:pt x="2929" y="60505"/>
                  </a:lnTo>
                  <a:lnTo>
                    <a:pt x="997" y="73147"/>
                  </a:lnTo>
                  <a:lnTo>
                    <a:pt x="0" y="86058"/>
                  </a:lnTo>
                  <a:lnTo>
                    <a:pt x="379" y="98799"/>
                  </a:lnTo>
                  <a:lnTo>
                    <a:pt x="2263" y="111141"/>
                  </a:lnTo>
                  <a:lnTo>
                    <a:pt x="5493" y="122885"/>
                  </a:lnTo>
                  <a:lnTo>
                    <a:pt x="9802" y="133780"/>
                  </a:lnTo>
                  <a:lnTo>
                    <a:pt x="14928" y="143771"/>
                  </a:lnTo>
                  <a:lnTo>
                    <a:pt x="20810" y="152803"/>
                  </a:lnTo>
                  <a:lnTo>
                    <a:pt x="27582" y="160732"/>
                  </a:lnTo>
                  <a:lnTo>
                    <a:pt x="35247" y="167573"/>
                  </a:lnTo>
                  <a:lnTo>
                    <a:pt x="43680" y="172999"/>
                  </a:lnTo>
                  <a:lnTo>
                    <a:pt x="52719" y="176289"/>
                  </a:lnTo>
                  <a:lnTo>
                    <a:pt x="62204" y="177240"/>
                  </a:lnTo>
                  <a:lnTo>
                    <a:pt x="71845" y="176099"/>
                  </a:lnTo>
                  <a:lnTo>
                    <a:pt x="81238" y="173282"/>
                  </a:lnTo>
                  <a:lnTo>
                    <a:pt x="90172" y="169214"/>
                  </a:lnTo>
                  <a:lnTo>
                    <a:pt x="98334" y="164551"/>
                  </a:lnTo>
                  <a:lnTo>
                    <a:pt x="106007" y="159713"/>
                  </a:lnTo>
                  <a:lnTo>
                    <a:pt x="113863" y="154283"/>
                  </a:lnTo>
                  <a:lnTo>
                    <a:pt x="123168" y="147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69169" y="309927"/>
              <a:ext cx="174355" cy="131923"/>
            </a:xfrm>
            <a:custGeom>
              <a:avLst/>
              <a:gdLst/>
              <a:ahLst/>
              <a:cxnLst/>
              <a:rect l="0" t="0" r="0" b="0"/>
              <a:pathLst>
                <a:path w="174355" h="131923">
                  <a:moveTo>
                    <a:pt x="121711" y="16456"/>
                  </a:moveTo>
                  <a:lnTo>
                    <a:pt x="115710" y="10722"/>
                  </a:lnTo>
                  <a:lnTo>
                    <a:pt x="108865" y="6438"/>
                  </a:lnTo>
                  <a:lnTo>
                    <a:pt x="100477" y="3237"/>
                  </a:lnTo>
                  <a:lnTo>
                    <a:pt x="90850" y="1049"/>
                  </a:lnTo>
                  <a:lnTo>
                    <a:pt x="80536" y="0"/>
                  </a:lnTo>
                  <a:lnTo>
                    <a:pt x="69932" y="63"/>
                  </a:lnTo>
                  <a:lnTo>
                    <a:pt x="59407" y="1232"/>
                  </a:lnTo>
                  <a:lnTo>
                    <a:pt x="49355" y="3609"/>
                  </a:lnTo>
                  <a:lnTo>
                    <a:pt x="39941" y="7136"/>
                  </a:lnTo>
                  <a:lnTo>
                    <a:pt x="31301" y="11791"/>
                  </a:lnTo>
                  <a:lnTo>
                    <a:pt x="23635" y="17664"/>
                  </a:lnTo>
                  <a:lnTo>
                    <a:pt x="16963" y="24693"/>
                  </a:lnTo>
                  <a:lnTo>
                    <a:pt x="11311" y="32854"/>
                  </a:lnTo>
                  <a:lnTo>
                    <a:pt x="6804" y="42234"/>
                  </a:lnTo>
                  <a:lnTo>
                    <a:pt x="3405" y="52762"/>
                  </a:lnTo>
                  <a:lnTo>
                    <a:pt x="1104" y="64086"/>
                  </a:lnTo>
                  <a:lnTo>
                    <a:pt x="0" y="75678"/>
                  </a:lnTo>
                  <a:lnTo>
                    <a:pt x="44" y="87205"/>
                  </a:lnTo>
                  <a:lnTo>
                    <a:pt x="1377" y="98214"/>
                  </a:lnTo>
                  <a:lnTo>
                    <a:pt x="4400" y="108074"/>
                  </a:lnTo>
                  <a:lnTo>
                    <a:pt x="9175" y="116545"/>
                  </a:lnTo>
                  <a:lnTo>
                    <a:pt x="15484" y="123401"/>
                  </a:lnTo>
                  <a:lnTo>
                    <a:pt x="23007" y="128266"/>
                  </a:lnTo>
                  <a:lnTo>
                    <a:pt x="31432" y="131122"/>
                  </a:lnTo>
                  <a:lnTo>
                    <a:pt x="40340" y="131922"/>
                  </a:lnTo>
                  <a:lnTo>
                    <a:pt x="49232" y="130424"/>
                  </a:lnTo>
                  <a:lnTo>
                    <a:pt x="57827" y="126709"/>
                  </a:lnTo>
                  <a:lnTo>
                    <a:pt x="65731" y="120963"/>
                  </a:lnTo>
                  <a:lnTo>
                    <a:pt x="72362" y="113295"/>
                  </a:lnTo>
                  <a:lnTo>
                    <a:pt x="77523" y="103954"/>
                  </a:lnTo>
                  <a:lnTo>
                    <a:pt x="81346" y="93278"/>
                  </a:lnTo>
                  <a:lnTo>
                    <a:pt x="84086" y="81596"/>
                  </a:lnTo>
                  <a:lnTo>
                    <a:pt x="85989" y="69282"/>
                  </a:lnTo>
                  <a:lnTo>
                    <a:pt x="86690" y="59921"/>
                  </a:lnTo>
                  <a:lnTo>
                    <a:pt x="86432" y="57512"/>
                  </a:lnTo>
                  <a:lnTo>
                    <a:pt x="86899" y="60281"/>
                  </a:lnTo>
                  <a:lnTo>
                    <a:pt x="88737" y="66166"/>
                  </a:lnTo>
                  <a:lnTo>
                    <a:pt x="91917" y="73871"/>
                  </a:lnTo>
                  <a:lnTo>
                    <a:pt x="96356" y="82319"/>
                  </a:lnTo>
                  <a:lnTo>
                    <a:pt x="102095" y="90466"/>
                  </a:lnTo>
                  <a:lnTo>
                    <a:pt x="109037" y="97786"/>
                  </a:lnTo>
                  <a:lnTo>
                    <a:pt x="116972" y="103704"/>
                  </a:lnTo>
                  <a:lnTo>
                    <a:pt x="125670" y="107408"/>
                  </a:lnTo>
                  <a:lnTo>
                    <a:pt x="134914" y="108688"/>
                  </a:lnTo>
                  <a:lnTo>
                    <a:pt x="144087" y="108115"/>
                  </a:lnTo>
                  <a:lnTo>
                    <a:pt x="153073" y="106706"/>
                  </a:lnTo>
                  <a:lnTo>
                    <a:pt x="162655" y="104336"/>
                  </a:lnTo>
                  <a:lnTo>
                    <a:pt x="174354" y="100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57015" y="329333"/>
              <a:ext cx="94745" cy="112864"/>
            </a:xfrm>
            <a:custGeom>
              <a:avLst/>
              <a:gdLst/>
              <a:ahLst/>
              <a:cxnLst/>
              <a:rect l="0" t="0" r="0" b="0"/>
              <a:pathLst>
                <a:path w="94745" h="112864">
                  <a:moveTo>
                    <a:pt x="7565" y="18107"/>
                  </a:moveTo>
                  <a:lnTo>
                    <a:pt x="7565" y="29842"/>
                  </a:lnTo>
                  <a:lnTo>
                    <a:pt x="7565" y="40971"/>
                  </a:lnTo>
                  <a:lnTo>
                    <a:pt x="7537" y="52495"/>
                  </a:lnTo>
                  <a:lnTo>
                    <a:pt x="6510" y="61876"/>
                  </a:lnTo>
                  <a:lnTo>
                    <a:pt x="4104" y="65290"/>
                  </a:lnTo>
                  <a:lnTo>
                    <a:pt x="1883" y="62973"/>
                  </a:lnTo>
                  <a:lnTo>
                    <a:pt x="443" y="56720"/>
                  </a:lnTo>
                  <a:lnTo>
                    <a:pt x="0" y="48249"/>
                  </a:lnTo>
                  <a:lnTo>
                    <a:pt x="540" y="38664"/>
                  </a:lnTo>
                  <a:lnTo>
                    <a:pt x="2232" y="28877"/>
                  </a:lnTo>
                  <a:lnTo>
                    <a:pt x="5511" y="19795"/>
                  </a:lnTo>
                  <a:lnTo>
                    <a:pt x="10465" y="11830"/>
                  </a:lnTo>
                  <a:lnTo>
                    <a:pt x="16895" y="5471"/>
                  </a:lnTo>
                  <a:lnTo>
                    <a:pt x="24501" y="1467"/>
                  </a:lnTo>
                  <a:lnTo>
                    <a:pt x="32982" y="0"/>
                  </a:lnTo>
                  <a:lnTo>
                    <a:pt x="41928" y="943"/>
                  </a:lnTo>
                  <a:lnTo>
                    <a:pt x="50845" y="4151"/>
                  </a:lnTo>
                  <a:lnTo>
                    <a:pt x="59459" y="9308"/>
                  </a:lnTo>
                  <a:lnTo>
                    <a:pt x="67375" y="16174"/>
                  </a:lnTo>
                  <a:lnTo>
                    <a:pt x="74013" y="24668"/>
                  </a:lnTo>
                  <a:lnTo>
                    <a:pt x="79185" y="34594"/>
                  </a:lnTo>
                  <a:lnTo>
                    <a:pt x="83184" y="45510"/>
                  </a:lnTo>
                  <a:lnTo>
                    <a:pt x="86574" y="56828"/>
                  </a:lnTo>
                  <a:lnTo>
                    <a:pt x="89740" y="68166"/>
                  </a:lnTo>
                  <a:lnTo>
                    <a:pt x="92531" y="78918"/>
                  </a:lnTo>
                  <a:lnTo>
                    <a:pt x="94511" y="89215"/>
                  </a:lnTo>
                  <a:lnTo>
                    <a:pt x="94744" y="99959"/>
                  </a:lnTo>
                  <a:lnTo>
                    <a:pt x="91793" y="112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21911" y="168455"/>
              <a:ext cx="147801" cy="270289"/>
            </a:xfrm>
            <a:custGeom>
              <a:avLst/>
              <a:gdLst/>
              <a:ahLst/>
              <a:cxnLst/>
              <a:rect l="0" t="0" r="0" b="0"/>
              <a:pathLst>
                <a:path w="147801" h="270289">
                  <a:moveTo>
                    <a:pt x="37467" y="0"/>
                  </a:moveTo>
                  <a:lnTo>
                    <a:pt x="34601" y="11736"/>
                  </a:lnTo>
                  <a:lnTo>
                    <a:pt x="32458" y="22864"/>
                  </a:lnTo>
                  <a:lnTo>
                    <a:pt x="30855" y="34467"/>
                  </a:lnTo>
                  <a:lnTo>
                    <a:pt x="29674" y="46801"/>
                  </a:lnTo>
                  <a:lnTo>
                    <a:pt x="28826" y="60110"/>
                  </a:lnTo>
                  <a:lnTo>
                    <a:pt x="28228" y="74414"/>
                  </a:lnTo>
                  <a:lnTo>
                    <a:pt x="27813" y="89419"/>
                  </a:lnTo>
                  <a:lnTo>
                    <a:pt x="27529" y="104632"/>
                  </a:lnTo>
                  <a:lnTo>
                    <a:pt x="27331" y="119750"/>
                  </a:lnTo>
                  <a:lnTo>
                    <a:pt x="27028" y="134662"/>
                  </a:lnTo>
                  <a:lnTo>
                    <a:pt x="26292" y="149360"/>
                  </a:lnTo>
                  <a:lnTo>
                    <a:pt x="24979" y="163872"/>
                  </a:lnTo>
                  <a:lnTo>
                    <a:pt x="23114" y="178076"/>
                  </a:lnTo>
                  <a:lnTo>
                    <a:pt x="20791" y="191700"/>
                  </a:lnTo>
                  <a:lnTo>
                    <a:pt x="18105" y="204616"/>
                  </a:lnTo>
                  <a:lnTo>
                    <a:pt x="14689" y="215763"/>
                  </a:lnTo>
                  <a:lnTo>
                    <a:pt x="10207" y="221958"/>
                  </a:lnTo>
                  <a:lnTo>
                    <a:pt x="5692" y="221599"/>
                  </a:lnTo>
                  <a:lnTo>
                    <a:pt x="2261" y="216648"/>
                  </a:lnTo>
                  <a:lnTo>
                    <a:pt x="257" y="208871"/>
                  </a:lnTo>
                  <a:lnTo>
                    <a:pt x="0" y="199574"/>
                  </a:lnTo>
                  <a:lnTo>
                    <a:pt x="1491" y="189547"/>
                  </a:lnTo>
                  <a:lnTo>
                    <a:pt x="4646" y="179524"/>
                  </a:lnTo>
                  <a:lnTo>
                    <a:pt x="9445" y="170313"/>
                  </a:lnTo>
                  <a:lnTo>
                    <a:pt x="15724" y="162268"/>
                  </a:lnTo>
                  <a:lnTo>
                    <a:pt x="23367" y="155525"/>
                  </a:lnTo>
                  <a:lnTo>
                    <a:pt x="32393" y="150201"/>
                  </a:lnTo>
                  <a:lnTo>
                    <a:pt x="42681" y="146218"/>
                  </a:lnTo>
                  <a:lnTo>
                    <a:pt x="53841" y="143675"/>
                  </a:lnTo>
                  <a:lnTo>
                    <a:pt x="65326" y="142933"/>
                  </a:lnTo>
                  <a:lnTo>
                    <a:pt x="76782" y="144024"/>
                  </a:lnTo>
                  <a:lnTo>
                    <a:pt x="87916" y="146703"/>
                  </a:lnTo>
                  <a:lnTo>
                    <a:pt x="98391" y="150635"/>
                  </a:lnTo>
                  <a:lnTo>
                    <a:pt x="108098" y="155504"/>
                  </a:lnTo>
                  <a:lnTo>
                    <a:pt x="116938" y="161212"/>
                  </a:lnTo>
                  <a:lnTo>
                    <a:pt x="124738" y="167867"/>
                  </a:lnTo>
                  <a:lnTo>
                    <a:pt x="131501" y="175457"/>
                  </a:lnTo>
                  <a:lnTo>
                    <a:pt x="137214" y="184010"/>
                  </a:lnTo>
                  <a:lnTo>
                    <a:pt x="141761" y="193662"/>
                  </a:lnTo>
                  <a:lnTo>
                    <a:pt x="145184" y="204372"/>
                  </a:lnTo>
                  <a:lnTo>
                    <a:pt x="147332" y="215649"/>
                  </a:lnTo>
                  <a:lnTo>
                    <a:pt x="147800" y="226679"/>
                  </a:lnTo>
                  <a:lnTo>
                    <a:pt x="146511" y="237010"/>
                  </a:lnTo>
                  <a:lnTo>
                    <a:pt x="143357" y="246232"/>
                  </a:lnTo>
                  <a:lnTo>
                    <a:pt x="138042" y="253822"/>
                  </a:lnTo>
                  <a:lnTo>
                    <a:pt x="130613" y="259663"/>
                  </a:lnTo>
                  <a:lnTo>
                    <a:pt x="121387" y="263958"/>
                  </a:lnTo>
                  <a:lnTo>
                    <a:pt x="110762" y="267022"/>
                  </a:lnTo>
                  <a:lnTo>
                    <a:pt x="99104" y="269156"/>
                  </a:lnTo>
                  <a:lnTo>
                    <a:pt x="86873" y="270288"/>
                  </a:lnTo>
                  <a:lnTo>
                    <a:pt x="74597" y="270001"/>
                  </a:lnTo>
                  <a:lnTo>
                    <a:pt x="62577" y="268188"/>
                  </a:lnTo>
                  <a:lnTo>
                    <a:pt x="51152" y="265329"/>
                  </a:lnTo>
                  <a:lnTo>
                    <a:pt x="39575" y="262037"/>
                  </a:lnTo>
                  <a:lnTo>
                    <a:pt x="25718" y="258025"/>
                  </a:lnTo>
                  <a:lnTo>
                    <a:pt x="588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90467" y="289587"/>
              <a:ext cx="121596" cy="143112"/>
            </a:xfrm>
            <a:custGeom>
              <a:avLst/>
              <a:gdLst/>
              <a:ahLst/>
              <a:cxnLst/>
              <a:rect l="0" t="0" r="0" b="0"/>
              <a:pathLst>
                <a:path w="121596" h="143112">
                  <a:moveTo>
                    <a:pt x="5782" y="78910"/>
                  </a:moveTo>
                  <a:lnTo>
                    <a:pt x="17517" y="78910"/>
                  </a:lnTo>
                  <a:lnTo>
                    <a:pt x="28645" y="78910"/>
                  </a:lnTo>
                  <a:lnTo>
                    <a:pt x="40235" y="78901"/>
                  </a:lnTo>
                  <a:lnTo>
                    <a:pt x="52049" y="78555"/>
                  </a:lnTo>
                  <a:lnTo>
                    <a:pt x="63413" y="77258"/>
                  </a:lnTo>
                  <a:lnTo>
                    <a:pt x="73958" y="74747"/>
                  </a:lnTo>
                  <a:lnTo>
                    <a:pt x="83486" y="70924"/>
                  </a:lnTo>
                  <a:lnTo>
                    <a:pt x="91810" y="65682"/>
                  </a:lnTo>
                  <a:lnTo>
                    <a:pt x="98946" y="59122"/>
                  </a:lnTo>
                  <a:lnTo>
                    <a:pt x="104584" y="51632"/>
                  </a:lnTo>
                  <a:lnTo>
                    <a:pt x="108024" y="43775"/>
                  </a:lnTo>
                  <a:lnTo>
                    <a:pt x="109073" y="35909"/>
                  </a:lnTo>
                  <a:lnTo>
                    <a:pt x="107831" y="28342"/>
                  </a:lnTo>
                  <a:lnTo>
                    <a:pt x="104414" y="21414"/>
                  </a:lnTo>
                  <a:lnTo>
                    <a:pt x="99112" y="15244"/>
                  </a:lnTo>
                  <a:lnTo>
                    <a:pt x="92148" y="9931"/>
                  </a:lnTo>
                  <a:lnTo>
                    <a:pt x="83586" y="5653"/>
                  </a:lnTo>
                  <a:lnTo>
                    <a:pt x="73619" y="2412"/>
                  </a:lnTo>
                  <a:lnTo>
                    <a:pt x="62846" y="386"/>
                  </a:lnTo>
                  <a:lnTo>
                    <a:pt x="52155" y="0"/>
                  </a:lnTo>
                  <a:lnTo>
                    <a:pt x="42047" y="1338"/>
                  </a:lnTo>
                  <a:lnTo>
                    <a:pt x="32805" y="4355"/>
                  </a:lnTo>
                  <a:lnTo>
                    <a:pt x="24670" y="9046"/>
                  </a:lnTo>
                  <a:lnTo>
                    <a:pt x="17648" y="15243"/>
                  </a:lnTo>
                  <a:lnTo>
                    <a:pt x="11746" y="22826"/>
                  </a:lnTo>
                  <a:lnTo>
                    <a:pt x="7064" y="31811"/>
                  </a:lnTo>
                  <a:lnTo>
                    <a:pt x="3543" y="42070"/>
                  </a:lnTo>
                  <a:lnTo>
                    <a:pt x="1160" y="53212"/>
                  </a:lnTo>
                  <a:lnTo>
                    <a:pt x="0" y="64682"/>
                  </a:lnTo>
                  <a:lnTo>
                    <a:pt x="1" y="76130"/>
                  </a:lnTo>
                  <a:lnTo>
                    <a:pt x="1135" y="87257"/>
                  </a:lnTo>
                  <a:lnTo>
                    <a:pt x="3493" y="97729"/>
                  </a:lnTo>
                  <a:lnTo>
                    <a:pt x="7008" y="107433"/>
                  </a:lnTo>
                  <a:lnTo>
                    <a:pt x="11657" y="116271"/>
                  </a:lnTo>
                  <a:lnTo>
                    <a:pt x="17525" y="124069"/>
                  </a:lnTo>
                  <a:lnTo>
                    <a:pt x="24547" y="130827"/>
                  </a:lnTo>
                  <a:lnTo>
                    <a:pt x="32534" y="136367"/>
                  </a:lnTo>
                  <a:lnTo>
                    <a:pt x="41264" y="140266"/>
                  </a:lnTo>
                  <a:lnTo>
                    <a:pt x="50543" y="142444"/>
                  </a:lnTo>
                  <a:lnTo>
                    <a:pt x="60213" y="143111"/>
                  </a:lnTo>
                  <a:lnTo>
                    <a:pt x="70157" y="142578"/>
                  </a:lnTo>
                  <a:lnTo>
                    <a:pt x="80276" y="141149"/>
                  </a:lnTo>
                  <a:lnTo>
                    <a:pt x="90055" y="139036"/>
                  </a:lnTo>
                  <a:lnTo>
                    <a:pt x="99521" y="136047"/>
                  </a:lnTo>
                  <a:lnTo>
                    <a:pt x="109504" y="130808"/>
                  </a:lnTo>
                  <a:lnTo>
                    <a:pt x="121595" y="121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50596" y="329815"/>
              <a:ext cx="198379" cy="116653"/>
            </a:xfrm>
            <a:custGeom>
              <a:avLst/>
              <a:gdLst/>
              <a:ahLst/>
              <a:cxnLst/>
              <a:rect l="0" t="0" r="0" b="0"/>
              <a:pathLst>
                <a:path w="198379" h="116653">
                  <a:moveTo>
                    <a:pt x="8865" y="38682"/>
                  </a:moveTo>
                  <a:lnTo>
                    <a:pt x="8932" y="50350"/>
                  </a:lnTo>
                  <a:lnTo>
                    <a:pt x="9572" y="60839"/>
                  </a:lnTo>
                  <a:lnTo>
                    <a:pt x="10868" y="71141"/>
                  </a:lnTo>
                  <a:lnTo>
                    <a:pt x="12728" y="81442"/>
                  </a:lnTo>
                  <a:lnTo>
                    <a:pt x="15045" y="91786"/>
                  </a:lnTo>
                  <a:lnTo>
                    <a:pt x="17672" y="102148"/>
                  </a:lnTo>
                  <a:lnTo>
                    <a:pt x="19145" y="111512"/>
                  </a:lnTo>
                  <a:lnTo>
                    <a:pt x="17582" y="116652"/>
                  </a:lnTo>
                  <a:lnTo>
                    <a:pt x="13946" y="115935"/>
                  </a:lnTo>
                  <a:lnTo>
                    <a:pt x="10093" y="111323"/>
                  </a:lnTo>
                  <a:lnTo>
                    <a:pt x="6832" y="104049"/>
                  </a:lnTo>
                  <a:lnTo>
                    <a:pt x="4321" y="94811"/>
                  </a:lnTo>
                  <a:lnTo>
                    <a:pt x="2485" y="84131"/>
                  </a:lnTo>
                  <a:lnTo>
                    <a:pt x="1180" y="72411"/>
                  </a:lnTo>
                  <a:lnTo>
                    <a:pt x="279" y="59968"/>
                  </a:lnTo>
                  <a:lnTo>
                    <a:pt x="0" y="47353"/>
                  </a:lnTo>
                  <a:lnTo>
                    <a:pt x="869" y="35339"/>
                  </a:lnTo>
                  <a:lnTo>
                    <a:pt x="3090" y="24312"/>
                  </a:lnTo>
                  <a:lnTo>
                    <a:pt x="6719" y="14772"/>
                  </a:lnTo>
                  <a:lnTo>
                    <a:pt x="11829" y="7493"/>
                  </a:lnTo>
                  <a:lnTo>
                    <a:pt x="18303" y="2679"/>
                  </a:lnTo>
                  <a:lnTo>
                    <a:pt x="25733" y="226"/>
                  </a:lnTo>
                  <a:lnTo>
                    <a:pt x="33551" y="0"/>
                  </a:lnTo>
                  <a:lnTo>
                    <a:pt x="41395" y="1696"/>
                  </a:lnTo>
                  <a:lnTo>
                    <a:pt x="49116" y="4914"/>
                  </a:lnTo>
                  <a:lnTo>
                    <a:pt x="56681" y="9274"/>
                  </a:lnTo>
                  <a:lnTo>
                    <a:pt x="64092" y="14467"/>
                  </a:lnTo>
                  <a:lnTo>
                    <a:pt x="71052" y="20577"/>
                  </a:lnTo>
                  <a:lnTo>
                    <a:pt x="76976" y="28042"/>
                  </a:lnTo>
                  <a:lnTo>
                    <a:pt x="81611" y="36919"/>
                  </a:lnTo>
                  <a:lnTo>
                    <a:pt x="84499" y="44459"/>
                  </a:lnTo>
                  <a:lnTo>
                    <a:pt x="85756" y="46958"/>
                  </a:lnTo>
                  <a:lnTo>
                    <a:pt x="86758" y="44888"/>
                  </a:lnTo>
                  <a:lnTo>
                    <a:pt x="88299" y="39875"/>
                  </a:lnTo>
                  <a:lnTo>
                    <a:pt x="90810" y="33370"/>
                  </a:lnTo>
                  <a:lnTo>
                    <a:pt x="94379" y="26258"/>
                  </a:lnTo>
                  <a:lnTo>
                    <a:pt x="99207" y="19454"/>
                  </a:lnTo>
                  <a:lnTo>
                    <a:pt x="105715" y="14062"/>
                  </a:lnTo>
                  <a:lnTo>
                    <a:pt x="113969" y="10541"/>
                  </a:lnTo>
                  <a:lnTo>
                    <a:pt x="123425" y="9136"/>
                  </a:lnTo>
                  <a:lnTo>
                    <a:pt x="133147" y="10150"/>
                  </a:lnTo>
                  <a:lnTo>
                    <a:pt x="142570" y="13497"/>
                  </a:lnTo>
                  <a:lnTo>
                    <a:pt x="151502" y="18808"/>
                  </a:lnTo>
                  <a:lnTo>
                    <a:pt x="159954" y="25643"/>
                  </a:lnTo>
                  <a:lnTo>
                    <a:pt x="167997" y="33603"/>
                  </a:lnTo>
                  <a:lnTo>
                    <a:pt x="175424" y="42486"/>
                  </a:lnTo>
                  <a:lnTo>
                    <a:pt x="182458" y="53468"/>
                  </a:lnTo>
                  <a:lnTo>
                    <a:pt x="189719" y="70860"/>
                  </a:lnTo>
                  <a:lnTo>
                    <a:pt x="198378" y="101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83651" y="326383"/>
              <a:ext cx="81138" cy="102142"/>
            </a:xfrm>
            <a:custGeom>
              <a:avLst/>
              <a:gdLst/>
              <a:ahLst/>
              <a:cxnLst/>
              <a:rect l="0" t="0" r="0" b="0"/>
              <a:pathLst>
                <a:path w="81138" h="102142">
                  <a:moveTo>
                    <a:pt x="7437" y="0"/>
                  </a:moveTo>
                  <a:lnTo>
                    <a:pt x="4570" y="8868"/>
                  </a:lnTo>
                  <a:lnTo>
                    <a:pt x="2428" y="17855"/>
                  </a:lnTo>
                  <a:lnTo>
                    <a:pt x="835" y="27846"/>
                  </a:lnTo>
                  <a:lnTo>
                    <a:pt x="0" y="38654"/>
                  </a:lnTo>
                  <a:lnTo>
                    <a:pt x="448" y="49817"/>
                  </a:lnTo>
                  <a:lnTo>
                    <a:pt x="2361" y="61013"/>
                  </a:lnTo>
                  <a:lnTo>
                    <a:pt x="5771" y="71779"/>
                  </a:lnTo>
                  <a:lnTo>
                    <a:pt x="10729" y="81467"/>
                  </a:lnTo>
                  <a:lnTo>
                    <a:pt x="17096" y="89813"/>
                  </a:lnTo>
                  <a:lnTo>
                    <a:pt x="24453" y="96413"/>
                  </a:lnTo>
                  <a:lnTo>
                    <a:pt x="32222" y="100573"/>
                  </a:lnTo>
                  <a:lnTo>
                    <a:pt x="40029" y="102141"/>
                  </a:lnTo>
                  <a:lnTo>
                    <a:pt x="47556" y="101264"/>
                  </a:lnTo>
                  <a:lnTo>
                    <a:pt x="54458" y="98099"/>
                  </a:lnTo>
                  <a:lnTo>
                    <a:pt x="60611" y="92971"/>
                  </a:lnTo>
                  <a:lnTo>
                    <a:pt x="65910" y="86124"/>
                  </a:lnTo>
                  <a:lnTo>
                    <a:pt x="70182" y="77642"/>
                  </a:lnTo>
                  <a:lnTo>
                    <a:pt x="73426" y="67729"/>
                  </a:lnTo>
                  <a:lnTo>
                    <a:pt x="75798" y="56890"/>
                  </a:lnTo>
                  <a:lnTo>
                    <a:pt x="77739" y="44588"/>
                  </a:lnTo>
                  <a:lnTo>
                    <a:pt x="79421" y="27509"/>
                  </a:lnTo>
                  <a:lnTo>
                    <a:pt x="811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49015" y="200041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1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5" y="129001"/>
                  </a:lnTo>
                  <a:lnTo>
                    <a:pt x="178" y="144145"/>
                  </a:lnTo>
                  <a:lnTo>
                    <a:pt x="826" y="158475"/>
                  </a:lnTo>
                  <a:lnTo>
                    <a:pt x="2074" y="171925"/>
                  </a:lnTo>
                  <a:lnTo>
                    <a:pt x="3736" y="184532"/>
                  </a:lnTo>
                  <a:lnTo>
                    <a:pt x="5563" y="197782"/>
                  </a:lnTo>
                  <a:lnTo>
                    <a:pt x="7717" y="215075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078070" y="221098"/>
              <a:ext cx="7817" cy="231628"/>
            </a:xfrm>
            <a:custGeom>
              <a:avLst/>
              <a:gdLst/>
              <a:ahLst/>
              <a:cxnLst/>
              <a:rect l="0" t="0" r="0" b="0"/>
              <a:pathLst>
                <a:path w="7817" h="231628">
                  <a:moveTo>
                    <a:pt x="7816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1" y="46624"/>
                  </a:lnTo>
                  <a:lnTo>
                    <a:pt x="0" y="59284"/>
                  </a:lnTo>
                  <a:lnTo>
                    <a:pt x="652" y="72344"/>
                  </a:lnTo>
                  <a:lnTo>
                    <a:pt x="1891" y="85869"/>
                  </a:lnTo>
                  <a:lnTo>
                    <a:pt x="3254" y="100082"/>
                  </a:lnTo>
                  <a:lnTo>
                    <a:pt x="4464" y="115046"/>
                  </a:lnTo>
                  <a:lnTo>
                    <a:pt x="5426" y="130518"/>
                  </a:lnTo>
                  <a:lnTo>
                    <a:pt x="6145" y="146056"/>
                  </a:lnTo>
                  <a:lnTo>
                    <a:pt x="6664" y="161384"/>
                  </a:lnTo>
                  <a:lnTo>
                    <a:pt x="7030" y="176010"/>
                  </a:lnTo>
                  <a:lnTo>
                    <a:pt x="7323" y="190687"/>
                  </a:lnTo>
                  <a:lnTo>
                    <a:pt x="7571" y="207818"/>
                  </a:lnTo>
                  <a:lnTo>
                    <a:pt x="781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91130" y="305326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56720" y="67"/>
                  </a:lnTo>
                  <a:lnTo>
                    <a:pt x="145591" y="707"/>
                  </a:lnTo>
                  <a:lnTo>
                    <a:pt x="133988" y="1999"/>
                  </a:lnTo>
                  <a:lnTo>
                    <a:pt x="121653" y="3686"/>
                  </a:lnTo>
                  <a:lnTo>
                    <a:pt x="108346" y="5354"/>
                  </a:lnTo>
                  <a:lnTo>
                    <a:pt x="94046" y="6767"/>
                  </a:lnTo>
                  <a:lnTo>
                    <a:pt x="79071" y="7868"/>
                  </a:lnTo>
                  <a:lnTo>
                    <a:pt x="62189" y="8799"/>
                  </a:lnTo>
                  <a:lnTo>
                    <a:pt x="38562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01700" y="35796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54"/>
                  </a:lnTo>
                  <a:lnTo>
                    <a:pt x="0" y="46371"/>
                  </a:lnTo>
                  <a:lnTo>
                    <a:pt x="0" y="59490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01700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96456" y="302640"/>
              <a:ext cx="89550" cy="221422"/>
            </a:xfrm>
            <a:custGeom>
              <a:avLst/>
              <a:gdLst/>
              <a:ahLst/>
              <a:cxnLst/>
              <a:rect l="0" t="0" r="0" b="0"/>
              <a:pathLst>
                <a:path w="89550" h="221422">
                  <a:moveTo>
                    <a:pt x="10528" y="86914"/>
                  </a:moveTo>
                  <a:lnTo>
                    <a:pt x="10595" y="98649"/>
                  </a:lnTo>
                  <a:lnTo>
                    <a:pt x="11235" y="109778"/>
                  </a:lnTo>
                  <a:lnTo>
                    <a:pt x="12527" y="121381"/>
                  </a:lnTo>
                  <a:lnTo>
                    <a:pt x="14215" y="133715"/>
                  </a:lnTo>
                  <a:lnTo>
                    <a:pt x="15883" y="147023"/>
                  </a:lnTo>
                  <a:lnTo>
                    <a:pt x="17296" y="161328"/>
                  </a:lnTo>
                  <a:lnTo>
                    <a:pt x="18394" y="176333"/>
                  </a:lnTo>
                  <a:lnTo>
                    <a:pt x="19205" y="191546"/>
                  </a:lnTo>
                  <a:lnTo>
                    <a:pt x="19757" y="206568"/>
                  </a:lnTo>
                  <a:lnTo>
                    <a:pt x="19165" y="217918"/>
                  </a:lnTo>
                  <a:lnTo>
                    <a:pt x="17093" y="221421"/>
                  </a:lnTo>
                  <a:lnTo>
                    <a:pt x="15080" y="218526"/>
                  </a:lnTo>
                  <a:lnTo>
                    <a:pt x="13591" y="211463"/>
                  </a:lnTo>
                  <a:lnTo>
                    <a:pt x="12570" y="201811"/>
                  </a:lnTo>
                  <a:lnTo>
                    <a:pt x="11881" y="190558"/>
                  </a:lnTo>
                  <a:lnTo>
                    <a:pt x="11254" y="178306"/>
                  </a:lnTo>
                  <a:lnTo>
                    <a:pt x="10303" y="165424"/>
                  </a:lnTo>
                  <a:lnTo>
                    <a:pt x="8854" y="152134"/>
                  </a:lnTo>
                  <a:lnTo>
                    <a:pt x="7067" y="138417"/>
                  </a:lnTo>
                  <a:lnTo>
                    <a:pt x="5330" y="124055"/>
                  </a:lnTo>
                  <a:lnTo>
                    <a:pt x="3874" y="108983"/>
                  </a:lnTo>
                  <a:lnTo>
                    <a:pt x="2914" y="93434"/>
                  </a:lnTo>
                  <a:lnTo>
                    <a:pt x="2728" y="77842"/>
                  </a:lnTo>
                  <a:lnTo>
                    <a:pt x="3395" y="62473"/>
                  </a:lnTo>
                  <a:lnTo>
                    <a:pt x="5149" y="47730"/>
                  </a:lnTo>
                  <a:lnTo>
                    <a:pt x="8455" y="34208"/>
                  </a:lnTo>
                  <a:lnTo>
                    <a:pt x="13416" y="22135"/>
                  </a:lnTo>
                  <a:lnTo>
                    <a:pt x="19679" y="12047"/>
                  </a:lnTo>
                  <a:lnTo>
                    <a:pt x="26639" y="4924"/>
                  </a:lnTo>
                  <a:lnTo>
                    <a:pt x="33871" y="1025"/>
                  </a:lnTo>
                  <a:lnTo>
                    <a:pt x="41165" y="0"/>
                  </a:lnTo>
                  <a:lnTo>
                    <a:pt x="48434" y="1271"/>
                  </a:lnTo>
                  <a:lnTo>
                    <a:pt x="55648" y="4273"/>
                  </a:lnTo>
                  <a:lnTo>
                    <a:pt x="62645" y="8689"/>
                  </a:lnTo>
                  <a:lnTo>
                    <a:pt x="69124" y="14459"/>
                  </a:lnTo>
                  <a:lnTo>
                    <a:pt x="74962" y="21449"/>
                  </a:lnTo>
                  <a:lnTo>
                    <a:pt x="80035" y="29597"/>
                  </a:lnTo>
                  <a:lnTo>
                    <a:pt x="84145" y="38975"/>
                  </a:lnTo>
                  <a:lnTo>
                    <a:pt x="87271" y="49501"/>
                  </a:lnTo>
                  <a:lnTo>
                    <a:pt x="89217" y="60655"/>
                  </a:lnTo>
                  <a:lnTo>
                    <a:pt x="89549" y="71602"/>
                  </a:lnTo>
                  <a:lnTo>
                    <a:pt x="88170" y="81878"/>
                  </a:lnTo>
                  <a:lnTo>
                    <a:pt x="84957" y="91063"/>
                  </a:lnTo>
                  <a:lnTo>
                    <a:pt x="79600" y="98629"/>
                  </a:lnTo>
                  <a:lnTo>
                    <a:pt x="72148" y="104449"/>
                  </a:lnTo>
                  <a:lnTo>
                    <a:pt x="63077" y="108560"/>
                  </a:lnTo>
                  <a:lnTo>
                    <a:pt x="53087" y="110969"/>
                  </a:lnTo>
                  <a:lnTo>
                    <a:pt x="42685" y="111858"/>
                  </a:lnTo>
                  <a:lnTo>
                    <a:pt x="32582" y="111674"/>
                  </a:lnTo>
                  <a:lnTo>
                    <a:pt x="22799" y="111017"/>
                  </a:lnTo>
                  <a:lnTo>
                    <a:pt x="12484" y="109834"/>
                  </a:lnTo>
                  <a:lnTo>
                    <a:pt x="0" y="107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33327" y="136870"/>
              <a:ext cx="21057" cy="284270"/>
            </a:xfrm>
            <a:custGeom>
              <a:avLst/>
              <a:gdLst/>
              <a:ahLst/>
              <a:cxnLst/>
              <a:rect l="0" t="0" r="0" b="0"/>
              <a:pathLst>
                <a:path w="21057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4" y="74409"/>
                  </a:lnTo>
                  <a:lnTo>
                    <a:pt x="177" y="89241"/>
                  </a:lnTo>
                  <a:lnTo>
                    <a:pt x="825" y="103806"/>
                  </a:lnTo>
                  <a:lnTo>
                    <a:pt x="2074" y="117675"/>
                  </a:lnTo>
                  <a:lnTo>
                    <a:pt x="3727" y="130935"/>
                  </a:lnTo>
                  <a:lnTo>
                    <a:pt x="5374" y="143984"/>
                  </a:lnTo>
                  <a:lnTo>
                    <a:pt x="6777" y="157098"/>
                  </a:lnTo>
                  <a:lnTo>
                    <a:pt x="7870" y="170382"/>
                  </a:lnTo>
                  <a:lnTo>
                    <a:pt x="8679" y="183847"/>
                  </a:lnTo>
                  <a:lnTo>
                    <a:pt x="9251" y="197463"/>
                  </a:lnTo>
                  <a:lnTo>
                    <a:pt x="9484" y="211033"/>
                  </a:lnTo>
                  <a:lnTo>
                    <a:pt x="9115" y="224217"/>
                  </a:lnTo>
                  <a:lnTo>
                    <a:pt x="8067" y="236848"/>
                  </a:lnTo>
                  <a:lnTo>
                    <a:pt x="6939" y="248485"/>
                  </a:lnTo>
                  <a:lnTo>
                    <a:pt x="7017" y="259482"/>
                  </a:lnTo>
                  <a:lnTo>
                    <a:pt x="10544" y="270803"/>
                  </a:lnTo>
                  <a:lnTo>
                    <a:pt x="2105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523470" y="336911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3" y="8802"/>
                  </a:lnTo>
                  <a:lnTo>
                    <a:pt x="312" y="17149"/>
                  </a:lnTo>
                  <a:lnTo>
                    <a:pt x="0" y="25852"/>
                  </a:lnTo>
                  <a:lnTo>
                    <a:pt x="507" y="35145"/>
                  </a:lnTo>
                  <a:lnTo>
                    <a:pt x="1326" y="45289"/>
                  </a:lnTo>
                  <a:lnTo>
                    <a:pt x="2142" y="56325"/>
                  </a:lnTo>
                  <a:lnTo>
                    <a:pt x="2827" y="67921"/>
                  </a:lnTo>
                  <a:lnTo>
                    <a:pt x="3429" y="80814"/>
                  </a:lnTo>
                  <a:lnTo>
                    <a:pt x="3993" y="98373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507026" y="2421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90109" y="315090"/>
              <a:ext cx="105794" cy="139099"/>
            </a:xfrm>
            <a:custGeom>
              <a:avLst/>
              <a:gdLst/>
              <a:ahLst/>
              <a:cxnLst/>
              <a:rect l="0" t="0" r="0" b="0"/>
              <a:pathLst>
                <a:path w="105794" h="139099">
                  <a:moveTo>
                    <a:pt x="11673" y="53407"/>
                  </a:moveTo>
                  <a:lnTo>
                    <a:pt x="17609" y="62074"/>
                  </a:lnTo>
                  <a:lnTo>
                    <a:pt x="23813" y="69141"/>
                  </a:lnTo>
                  <a:lnTo>
                    <a:pt x="30912" y="75242"/>
                  </a:lnTo>
                  <a:lnTo>
                    <a:pt x="39026" y="80470"/>
                  </a:lnTo>
                  <a:lnTo>
                    <a:pt x="48321" y="84684"/>
                  </a:lnTo>
                  <a:lnTo>
                    <a:pt x="58755" y="87876"/>
                  </a:lnTo>
                  <a:lnTo>
                    <a:pt x="69661" y="89699"/>
                  </a:lnTo>
                  <a:lnTo>
                    <a:pt x="79902" y="89417"/>
                  </a:lnTo>
                  <a:lnTo>
                    <a:pt x="88882" y="86812"/>
                  </a:lnTo>
                  <a:lnTo>
                    <a:pt x="96212" y="81961"/>
                  </a:lnTo>
                  <a:lnTo>
                    <a:pt x="101460" y="74967"/>
                  </a:lnTo>
                  <a:lnTo>
                    <a:pt x="104609" y="66124"/>
                  </a:lnTo>
                  <a:lnTo>
                    <a:pt x="105793" y="56138"/>
                  </a:lnTo>
                  <a:lnTo>
                    <a:pt x="105090" y="45993"/>
                  </a:lnTo>
                  <a:lnTo>
                    <a:pt x="102731" y="36258"/>
                  </a:lnTo>
                  <a:lnTo>
                    <a:pt x="98881" y="27269"/>
                  </a:lnTo>
                  <a:lnTo>
                    <a:pt x="93557" y="19304"/>
                  </a:lnTo>
                  <a:lnTo>
                    <a:pt x="86905" y="12402"/>
                  </a:lnTo>
                  <a:lnTo>
                    <a:pt x="79170" y="6750"/>
                  </a:lnTo>
                  <a:lnTo>
                    <a:pt x="70607" y="2768"/>
                  </a:lnTo>
                  <a:lnTo>
                    <a:pt x="61445" y="536"/>
                  </a:lnTo>
                  <a:lnTo>
                    <a:pt x="52023" y="0"/>
                  </a:lnTo>
                  <a:lnTo>
                    <a:pt x="42778" y="1153"/>
                  </a:lnTo>
                  <a:lnTo>
                    <a:pt x="33937" y="3820"/>
                  </a:lnTo>
                  <a:lnTo>
                    <a:pt x="25696" y="7880"/>
                  </a:lnTo>
                  <a:lnTo>
                    <a:pt x="18307" y="13346"/>
                  </a:lnTo>
                  <a:lnTo>
                    <a:pt x="11827" y="20094"/>
                  </a:lnTo>
                  <a:lnTo>
                    <a:pt x="6475" y="27895"/>
                  </a:lnTo>
                  <a:lnTo>
                    <a:pt x="2702" y="36501"/>
                  </a:lnTo>
                  <a:lnTo>
                    <a:pt x="609" y="45696"/>
                  </a:lnTo>
                  <a:lnTo>
                    <a:pt x="0" y="55310"/>
                  </a:lnTo>
                  <a:lnTo>
                    <a:pt x="570" y="65216"/>
                  </a:lnTo>
                  <a:lnTo>
                    <a:pt x="2030" y="75319"/>
                  </a:lnTo>
                  <a:lnTo>
                    <a:pt x="4295" y="85391"/>
                  </a:lnTo>
                  <a:lnTo>
                    <a:pt x="7484" y="95081"/>
                  </a:lnTo>
                  <a:lnTo>
                    <a:pt x="11595" y="104224"/>
                  </a:lnTo>
                  <a:lnTo>
                    <a:pt x="16659" y="112668"/>
                  </a:lnTo>
                  <a:lnTo>
                    <a:pt x="22814" y="120195"/>
                  </a:lnTo>
                  <a:lnTo>
                    <a:pt x="30033" y="126767"/>
                  </a:lnTo>
                  <a:lnTo>
                    <a:pt x="38151" y="132180"/>
                  </a:lnTo>
                  <a:lnTo>
                    <a:pt x="46972" y="135994"/>
                  </a:lnTo>
                  <a:lnTo>
                    <a:pt x="56298" y="138119"/>
                  </a:lnTo>
                  <a:lnTo>
                    <a:pt x="65527" y="138916"/>
                  </a:lnTo>
                  <a:lnTo>
                    <a:pt x="74554" y="139098"/>
                  </a:lnTo>
                  <a:lnTo>
                    <a:pt x="84170" y="138680"/>
                  </a:lnTo>
                  <a:lnTo>
                    <a:pt x="95901" y="137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734503" y="146528"/>
              <a:ext cx="119964" cy="319964"/>
            </a:xfrm>
            <a:custGeom>
              <a:avLst/>
              <a:gdLst/>
              <a:ahLst/>
              <a:cxnLst/>
              <a:rect l="0" t="0" r="0" b="0"/>
              <a:pathLst>
                <a:path w="119964" h="319964">
                  <a:moveTo>
                    <a:pt x="56792" y="253554"/>
                  </a:moveTo>
                  <a:lnTo>
                    <a:pt x="62392" y="244820"/>
                  </a:lnTo>
                  <a:lnTo>
                    <a:pt x="65396" y="237114"/>
                  </a:lnTo>
                  <a:lnTo>
                    <a:pt x="66000" y="229725"/>
                  </a:lnTo>
                  <a:lnTo>
                    <a:pt x="64295" y="222982"/>
                  </a:lnTo>
                  <a:lnTo>
                    <a:pt x="60062" y="217749"/>
                  </a:lnTo>
                  <a:lnTo>
                    <a:pt x="53428" y="214388"/>
                  </a:lnTo>
                  <a:lnTo>
                    <a:pt x="45103" y="212947"/>
                  </a:lnTo>
                  <a:lnTo>
                    <a:pt x="36161" y="213418"/>
                  </a:lnTo>
                  <a:lnTo>
                    <a:pt x="27280" y="215597"/>
                  </a:lnTo>
                  <a:lnTo>
                    <a:pt x="19054" y="219483"/>
                  </a:lnTo>
                  <a:lnTo>
                    <a:pt x="12143" y="225356"/>
                  </a:lnTo>
                  <a:lnTo>
                    <a:pt x="6765" y="233193"/>
                  </a:lnTo>
                  <a:lnTo>
                    <a:pt x="2953" y="242707"/>
                  </a:lnTo>
                  <a:lnTo>
                    <a:pt x="745" y="253533"/>
                  </a:lnTo>
                  <a:lnTo>
                    <a:pt x="0" y="265324"/>
                  </a:lnTo>
                  <a:lnTo>
                    <a:pt x="614" y="277476"/>
                  </a:lnTo>
                  <a:lnTo>
                    <a:pt x="2611" y="289167"/>
                  </a:lnTo>
                  <a:lnTo>
                    <a:pt x="5882" y="299969"/>
                  </a:lnTo>
                  <a:lnTo>
                    <a:pt x="10364" y="309184"/>
                  </a:lnTo>
                  <a:lnTo>
                    <a:pt x="16122" y="315713"/>
                  </a:lnTo>
                  <a:lnTo>
                    <a:pt x="23064" y="319209"/>
                  </a:lnTo>
                  <a:lnTo>
                    <a:pt x="30827" y="319963"/>
                  </a:lnTo>
                  <a:lnTo>
                    <a:pt x="38875" y="318509"/>
                  </a:lnTo>
                  <a:lnTo>
                    <a:pt x="46873" y="315385"/>
                  </a:lnTo>
                  <a:lnTo>
                    <a:pt x="54530" y="310887"/>
                  </a:lnTo>
                  <a:lnTo>
                    <a:pt x="61519" y="305062"/>
                  </a:lnTo>
                  <a:lnTo>
                    <a:pt x="67736" y="298041"/>
                  </a:lnTo>
                  <a:lnTo>
                    <a:pt x="73249" y="290041"/>
                  </a:lnTo>
                  <a:lnTo>
                    <a:pt x="78194" y="281295"/>
                  </a:lnTo>
                  <a:lnTo>
                    <a:pt x="82706" y="271997"/>
                  </a:lnTo>
                  <a:lnTo>
                    <a:pt x="86737" y="262143"/>
                  </a:lnTo>
                  <a:lnTo>
                    <a:pt x="90074" y="251542"/>
                  </a:lnTo>
                  <a:lnTo>
                    <a:pt x="92658" y="240151"/>
                  </a:lnTo>
                  <a:lnTo>
                    <a:pt x="94734" y="228059"/>
                  </a:lnTo>
                  <a:lnTo>
                    <a:pt x="96743" y="215411"/>
                  </a:lnTo>
                  <a:lnTo>
                    <a:pt x="98943" y="202340"/>
                  </a:lnTo>
                  <a:lnTo>
                    <a:pt x="101253" y="188800"/>
                  </a:lnTo>
                  <a:lnTo>
                    <a:pt x="103351" y="174571"/>
                  </a:lnTo>
                  <a:lnTo>
                    <a:pt x="105058" y="159596"/>
                  </a:lnTo>
                  <a:lnTo>
                    <a:pt x="106357" y="144115"/>
                  </a:lnTo>
                  <a:lnTo>
                    <a:pt x="107304" y="128570"/>
                  </a:lnTo>
                  <a:lnTo>
                    <a:pt x="107971" y="113224"/>
                  </a:lnTo>
                  <a:lnTo>
                    <a:pt x="108265" y="98157"/>
                  </a:lnTo>
                  <a:lnTo>
                    <a:pt x="107938" y="83353"/>
                  </a:lnTo>
                  <a:lnTo>
                    <a:pt x="106904" y="68765"/>
                  </a:lnTo>
                  <a:lnTo>
                    <a:pt x="105227" y="54342"/>
                  </a:lnTo>
                  <a:lnTo>
                    <a:pt x="103031" y="40037"/>
                  </a:lnTo>
                  <a:lnTo>
                    <a:pt x="100442" y="25848"/>
                  </a:lnTo>
                  <a:lnTo>
                    <a:pt x="97555" y="12908"/>
                  </a:lnTo>
                  <a:lnTo>
                    <a:pt x="94003" y="3795"/>
                  </a:lnTo>
                  <a:lnTo>
                    <a:pt x="89898" y="0"/>
                  </a:lnTo>
                  <a:lnTo>
                    <a:pt x="86384" y="1135"/>
                  </a:lnTo>
                  <a:lnTo>
                    <a:pt x="83752" y="6125"/>
                  </a:lnTo>
                  <a:lnTo>
                    <a:pt x="81882" y="13924"/>
                  </a:lnTo>
                  <a:lnTo>
                    <a:pt x="80584" y="23705"/>
                  </a:lnTo>
                  <a:lnTo>
                    <a:pt x="79695" y="34861"/>
                  </a:lnTo>
                  <a:lnTo>
                    <a:pt x="79090" y="47124"/>
                  </a:lnTo>
                  <a:lnTo>
                    <a:pt x="78682" y="60501"/>
                  </a:lnTo>
                  <a:lnTo>
                    <a:pt x="78411" y="74909"/>
                  </a:lnTo>
                  <a:lnTo>
                    <a:pt x="78400" y="90011"/>
                  </a:lnTo>
                  <a:lnTo>
                    <a:pt x="78924" y="105303"/>
                  </a:lnTo>
                  <a:lnTo>
                    <a:pt x="80094" y="120485"/>
                  </a:lnTo>
                  <a:lnTo>
                    <a:pt x="81865" y="135613"/>
                  </a:lnTo>
                  <a:lnTo>
                    <a:pt x="84124" y="150990"/>
                  </a:lnTo>
                  <a:lnTo>
                    <a:pt x="86755" y="166781"/>
                  </a:lnTo>
                  <a:lnTo>
                    <a:pt x="89657" y="182997"/>
                  </a:lnTo>
                  <a:lnTo>
                    <a:pt x="92751" y="199577"/>
                  </a:lnTo>
                  <a:lnTo>
                    <a:pt x="95978" y="216425"/>
                  </a:lnTo>
                  <a:lnTo>
                    <a:pt x="99337" y="233095"/>
                  </a:lnTo>
                  <a:lnTo>
                    <a:pt x="103313" y="250642"/>
                  </a:lnTo>
                  <a:lnTo>
                    <a:pt x="109374" y="272843"/>
                  </a:lnTo>
                  <a:lnTo>
                    <a:pt x="119963" y="306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065036" y="157927"/>
              <a:ext cx="99116" cy="295440"/>
            </a:xfrm>
            <a:custGeom>
              <a:avLst/>
              <a:gdLst/>
              <a:ahLst/>
              <a:cxnLst/>
              <a:rect l="0" t="0" r="0" b="0"/>
              <a:pathLst>
                <a:path w="99116" h="29544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6" y="77033"/>
                  </a:lnTo>
                  <a:lnTo>
                    <a:pt x="3728" y="89830"/>
                  </a:lnTo>
                  <a:lnTo>
                    <a:pt x="5377" y="102558"/>
                  </a:lnTo>
                  <a:lnTo>
                    <a:pt x="6779" y="115449"/>
                  </a:lnTo>
                  <a:lnTo>
                    <a:pt x="7871" y="128581"/>
                  </a:lnTo>
                  <a:lnTo>
                    <a:pt x="8679" y="141943"/>
                  </a:lnTo>
                  <a:lnTo>
                    <a:pt x="9257" y="155495"/>
                  </a:lnTo>
                  <a:lnTo>
                    <a:pt x="9662" y="169191"/>
                  </a:lnTo>
                  <a:lnTo>
                    <a:pt x="9941" y="182992"/>
                  </a:lnTo>
                  <a:lnTo>
                    <a:pt x="10133" y="196868"/>
                  </a:lnTo>
                  <a:lnTo>
                    <a:pt x="10262" y="210796"/>
                  </a:lnTo>
                  <a:lnTo>
                    <a:pt x="10350" y="224760"/>
                  </a:lnTo>
                  <a:lnTo>
                    <a:pt x="10381" y="238649"/>
                  </a:lnTo>
                  <a:lnTo>
                    <a:pt x="9397" y="249008"/>
                  </a:lnTo>
                  <a:lnTo>
                    <a:pt x="7022" y="251671"/>
                  </a:lnTo>
                  <a:lnTo>
                    <a:pt x="4820" y="248220"/>
                  </a:lnTo>
                  <a:lnTo>
                    <a:pt x="3392" y="240998"/>
                  </a:lnTo>
                  <a:lnTo>
                    <a:pt x="2956" y="231805"/>
                  </a:lnTo>
                  <a:lnTo>
                    <a:pt x="3494" y="221701"/>
                  </a:lnTo>
                  <a:lnTo>
                    <a:pt x="5017" y="211385"/>
                  </a:lnTo>
                  <a:lnTo>
                    <a:pt x="7648" y="201410"/>
                  </a:lnTo>
                  <a:lnTo>
                    <a:pt x="11358" y="192026"/>
                  </a:lnTo>
                  <a:lnTo>
                    <a:pt x="16309" y="183730"/>
                  </a:lnTo>
                  <a:lnTo>
                    <a:pt x="22914" y="177354"/>
                  </a:lnTo>
                  <a:lnTo>
                    <a:pt x="31241" y="173184"/>
                  </a:lnTo>
                  <a:lnTo>
                    <a:pt x="40747" y="171348"/>
                  </a:lnTo>
                  <a:lnTo>
                    <a:pt x="50506" y="172077"/>
                  </a:lnTo>
                  <a:lnTo>
                    <a:pt x="59948" y="175234"/>
                  </a:lnTo>
                  <a:lnTo>
                    <a:pt x="68725" y="180419"/>
                  </a:lnTo>
                  <a:lnTo>
                    <a:pt x="76540" y="187170"/>
                  </a:lnTo>
                  <a:lnTo>
                    <a:pt x="83342" y="195078"/>
                  </a:lnTo>
                  <a:lnTo>
                    <a:pt x="89096" y="203977"/>
                  </a:lnTo>
                  <a:lnTo>
                    <a:pt x="93678" y="213926"/>
                  </a:lnTo>
                  <a:lnTo>
                    <a:pt x="97121" y="224868"/>
                  </a:lnTo>
                  <a:lnTo>
                    <a:pt x="99115" y="236316"/>
                  </a:lnTo>
                  <a:lnTo>
                    <a:pt x="98948" y="247467"/>
                  </a:lnTo>
                  <a:lnTo>
                    <a:pt x="96421" y="257888"/>
                  </a:lnTo>
                  <a:lnTo>
                    <a:pt x="91621" y="267342"/>
                  </a:lnTo>
                  <a:lnTo>
                    <a:pt x="84662" y="275620"/>
                  </a:lnTo>
                  <a:lnTo>
                    <a:pt x="75843" y="282733"/>
                  </a:lnTo>
                  <a:lnTo>
                    <a:pt x="65773" y="288515"/>
                  </a:lnTo>
                  <a:lnTo>
                    <a:pt x="54086" y="292991"/>
                  </a:lnTo>
                  <a:lnTo>
                    <a:pt x="37525" y="295439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33492" y="347440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8" y="32454"/>
                  </a:lnTo>
                  <a:lnTo>
                    <a:pt x="4040" y="42583"/>
                  </a:lnTo>
                  <a:lnTo>
                    <a:pt x="7005" y="52278"/>
                  </a:lnTo>
                  <a:lnTo>
                    <a:pt x="10925" y="61405"/>
                  </a:lnTo>
                  <a:lnTo>
                    <a:pt x="15752" y="69690"/>
                  </a:lnTo>
                  <a:lnTo>
                    <a:pt x="22139" y="77456"/>
                  </a:lnTo>
                  <a:lnTo>
                    <a:pt x="32885" y="85385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12435" y="326383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157927" y="0"/>
                  </a:moveTo>
                  <a:lnTo>
                    <a:pt x="152060" y="5934"/>
                  </a:lnTo>
                  <a:lnTo>
                    <a:pt x="146496" y="12139"/>
                  </a:lnTo>
                  <a:lnTo>
                    <a:pt x="140696" y="19235"/>
                  </a:lnTo>
                  <a:lnTo>
                    <a:pt x="134616" y="27175"/>
                  </a:lnTo>
                  <a:lnTo>
                    <a:pt x="128286" y="35822"/>
                  </a:lnTo>
                  <a:lnTo>
                    <a:pt x="121753" y="45021"/>
                  </a:lnTo>
                  <a:lnTo>
                    <a:pt x="114904" y="54793"/>
                  </a:lnTo>
                  <a:lnTo>
                    <a:pt x="107473" y="65331"/>
                  </a:lnTo>
                  <a:lnTo>
                    <a:pt x="99373" y="76677"/>
                  </a:lnTo>
                  <a:lnTo>
                    <a:pt x="90983" y="88736"/>
                  </a:lnTo>
                  <a:lnTo>
                    <a:pt x="83037" y="101362"/>
                  </a:lnTo>
                  <a:lnTo>
                    <a:pt x="75915" y="114418"/>
                  </a:lnTo>
                  <a:lnTo>
                    <a:pt x="69489" y="127947"/>
                  </a:lnTo>
                  <a:lnTo>
                    <a:pt x="63333" y="142169"/>
                  </a:lnTo>
                  <a:lnTo>
                    <a:pt x="57158" y="157140"/>
                  </a:lnTo>
                  <a:lnTo>
                    <a:pt x="51009" y="172617"/>
                  </a:lnTo>
                  <a:lnTo>
                    <a:pt x="45173" y="188160"/>
                  </a:lnTo>
                  <a:lnTo>
                    <a:pt x="39798" y="203500"/>
                  </a:lnTo>
                  <a:lnTo>
                    <a:pt x="34885" y="218393"/>
                  </a:lnTo>
                  <a:lnTo>
                    <a:pt x="30355" y="232548"/>
                  </a:lnTo>
                  <a:lnTo>
                    <a:pt x="26129" y="245886"/>
                  </a:lnTo>
                  <a:lnTo>
                    <a:pt x="22292" y="258657"/>
                  </a:lnTo>
                  <a:lnTo>
                    <a:pt x="19088" y="271314"/>
                  </a:lnTo>
                  <a:lnTo>
                    <a:pt x="16594" y="284122"/>
                  </a:lnTo>
                  <a:lnTo>
                    <a:pt x="14547" y="296950"/>
                  </a:lnTo>
                  <a:lnTo>
                    <a:pt x="12123" y="310822"/>
                  </a:lnTo>
                  <a:lnTo>
                    <a:pt x="7992" y="32919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126549" y="715937"/>
            <a:ext cx="2828184" cy="379027"/>
            <a:chOff x="1126549" y="715937"/>
            <a:chExt cx="2828184" cy="379027"/>
          </a:xfrm>
        </p:grpSpPr>
        <p:sp>
          <p:nvSpPr>
            <p:cNvPr id="95" name="Freeform 94"/>
            <p:cNvSpPr/>
            <p:nvPr/>
          </p:nvSpPr>
          <p:spPr>
            <a:xfrm>
              <a:off x="1242362" y="810694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1"/>
                  </a:lnTo>
                  <a:lnTo>
                    <a:pt x="2737" y="50310"/>
                  </a:lnTo>
                  <a:lnTo>
                    <a:pt x="1888" y="64638"/>
                  </a:lnTo>
                  <a:lnTo>
                    <a:pt x="1290" y="79107"/>
                  </a:lnTo>
                  <a:lnTo>
                    <a:pt x="876" y="93557"/>
                  </a:lnTo>
                  <a:lnTo>
                    <a:pt x="592" y="107933"/>
                  </a:lnTo>
                  <a:lnTo>
                    <a:pt x="398" y="122227"/>
                  </a:lnTo>
                  <a:lnTo>
                    <a:pt x="267" y="136452"/>
                  </a:lnTo>
                  <a:lnTo>
                    <a:pt x="179" y="150622"/>
                  </a:lnTo>
                  <a:lnTo>
                    <a:pt x="120" y="164752"/>
                  </a:lnTo>
                  <a:lnTo>
                    <a:pt x="80" y="178853"/>
                  </a:lnTo>
                  <a:lnTo>
                    <a:pt x="54" y="192934"/>
                  </a:lnTo>
                  <a:lnTo>
                    <a:pt x="36" y="206983"/>
                  </a:lnTo>
                  <a:lnTo>
                    <a:pt x="24" y="220398"/>
                  </a:lnTo>
                  <a:lnTo>
                    <a:pt x="15" y="233313"/>
                  </a:lnTo>
                  <a:lnTo>
                    <a:pt x="7" y="24686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126549" y="894922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8" y="6612"/>
                  </a:lnTo>
                  <a:lnTo>
                    <a:pt x="182267" y="7792"/>
                  </a:lnTo>
                  <a:lnTo>
                    <a:pt x="170456" y="8641"/>
                  </a:lnTo>
                  <a:lnTo>
                    <a:pt x="157997" y="9238"/>
                  </a:lnTo>
                  <a:lnTo>
                    <a:pt x="145060" y="9653"/>
                  </a:lnTo>
                  <a:lnTo>
                    <a:pt x="131779" y="9937"/>
                  </a:lnTo>
                  <a:lnTo>
                    <a:pt x="118257" y="10130"/>
                  </a:lnTo>
                  <a:lnTo>
                    <a:pt x="104568" y="10261"/>
                  </a:lnTo>
                  <a:lnTo>
                    <a:pt x="90766" y="10349"/>
                  </a:lnTo>
                  <a:lnTo>
                    <a:pt x="76896" y="10408"/>
                  </a:lnTo>
                  <a:lnTo>
                    <a:pt x="63204" y="10448"/>
                  </a:lnTo>
                  <a:lnTo>
                    <a:pt x="48585" y="10479"/>
                  </a:lnTo>
                  <a:lnTo>
                    <a:pt x="29518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47647" y="779108"/>
              <a:ext cx="107809" cy="252685"/>
            </a:xfrm>
            <a:custGeom>
              <a:avLst/>
              <a:gdLst/>
              <a:ahLst/>
              <a:cxnLst/>
              <a:rect l="0" t="0" r="0" b="0"/>
              <a:pathLst>
                <a:path w="107809" h="252685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1999" y="39080"/>
                  </a:lnTo>
                  <a:lnTo>
                    <a:pt x="3686" y="50908"/>
                  </a:lnTo>
                  <a:lnTo>
                    <a:pt x="5354" y="63396"/>
                  </a:lnTo>
                  <a:lnTo>
                    <a:pt x="6768" y="76885"/>
                  </a:lnTo>
                  <a:lnTo>
                    <a:pt x="7866" y="91206"/>
                  </a:lnTo>
                  <a:lnTo>
                    <a:pt x="8676" y="105893"/>
                  </a:lnTo>
                  <a:lnTo>
                    <a:pt x="9256" y="120625"/>
                  </a:lnTo>
                  <a:lnTo>
                    <a:pt x="9661" y="135262"/>
                  </a:lnTo>
                  <a:lnTo>
                    <a:pt x="9941" y="149768"/>
                  </a:lnTo>
                  <a:lnTo>
                    <a:pt x="10133" y="164153"/>
                  </a:lnTo>
                  <a:lnTo>
                    <a:pt x="10262" y="178439"/>
                  </a:lnTo>
                  <a:lnTo>
                    <a:pt x="10350" y="192651"/>
                  </a:lnTo>
                  <a:lnTo>
                    <a:pt x="10397" y="206778"/>
                  </a:lnTo>
                  <a:lnTo>
                    <a:pt x="9981" y="219705"/>
                  </a:lnTo>
                  <a:lnTo>
                    <a:pt x="8456" y="227884"/>
                  </a:lnTo>
                  <a:lnTo>
                    <a:pt x="6272" y="229164"/>
                  </a:lnTo>
                  <a:lnTo>
                    <a:pt x="4379" y="225320"/>
                  </a:lnTo>
                  <a:lnTo>
                    <a:pt x="3157" y="218238"/>
                  </a:lnTo>
                  <a:lnTo>
                    <a:pt x="2837" y="209369"/>
                  </a:lnTo>
                  <a:lnTo>
                    <a:pt x="3435" y="199603"/>
                  </a:lnTo>
                  <a:lnTo>
                    <a:pt x="4987" y="189573"/>
                  </a:lnTo>
                  <a:lnTo>
                    <a:pt x="7633" y="179821"/>
                  </a:lnTo>
                  <a:lnTo>
                    <a:pt x="11350" y="170599"/>
                  </a:lnTo>
                  <a:lnTo>
                    <a:pt x="16305" y="162419"/>
                  </a:lnTo>
                  <a:lnTo>
                    <a:pt x="22913" y="156124"/>
                  </a:lnTo>
                  <a:lnTo>
                    <a:pt x="31241" y="152006"/>
                  </a:lnTo>
                  <a:lnTo>
                    <a:pt x="40747" y="150035"/>
                  </a:lnTo>
                  <a:lnTo>
                    <a:pt x="50506" y="150141"/>
                  </a:lnTo>
                  <a:lnTo>
                    <a:pt x="59948" y="152067"/>
                  </a:lnTo>
                  <a:lnTo>
                    <a:pt x="68725" y="155611"/>
                  </a:lnTo>
                  <a:lnTo>
                    <a:pt x="76540" y="160722"/>
                  </a:lnTo>
                  <a:lnTo>
                    <a:pt x="83347" y="167228"/>
                  </a:lnTo>
                  <a:lnTo>
                    <a:pt x="89274" y="174865"/>
                  </a:lnTo>
                  <a:lnTo>
                    <a:pt x="94504" y="183360"/>
                  </a:lnTo>
                  <a:lnTo>
                    <a:pt x="99206" y="192481"/>
                  </a:lnTo>
                  <a:lnTo>
                    <a:pt x="103197" y="202045"/>
                  </a:lnTo>
                  <a:lnTo>
                    <a:pt x="105975" y="211918"/>
                  </a:lnTo>
                  <a:lnTo>
                    <a:pt x="107359" y="222003"/>
                  </a:lnTo>
                  <a:lnTo>
                    <a:pt x="107808" y="232184"/>
                  </a:lnTo>
                  <a:lnTo>
                    <a:pt x="107181" y="242429"/>
                  </a:lnTo>
                  <a:lnTo>
                    <a:pt x="10528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90869" y="913382"/>
              <a:ext cx="119992" cy="138133"/>
            </a:xfrm>
            <a:custGeom>
              <a:avLst/>
              <a:gdLst/>
              <a:ahLst/>
              <a:cxnLst/>
              <a:rect l="0" t="0" r="0" b="0"/>
              <a:pathLst>
                <a:path w="119992" h="138133">
                  <a:moveTo>
                    <a:pt x="4177" y="76296"/>
                  </a:moveTo>
                  <a:lnTo>
                    <a:pt x="15846" y="76229"/>
                  </a:lnTo>
                  <a:lnTo>
                    <a:pt x="26334" y="75589"/>
                  </a:lnTo>
                  <a:lnTo>
                    <a:pt x="36636" y="74293"/>
                  </a:lnTo>
                  <a:lnTo>
                    <a:pt x="46937" y="72433"/>
                  </a:lnTo>
                  <a:lnTo>
                    <a:pt x="57281" y="70116"/>
                  </a:lnTo>
                  <a:lnTo>
                    <a:pt x="67657" y="67436"/>
                  </a:lnTo>
                  <a:lnTo>
                    <a:pt x="77567" y="63994"/>
                  </a:lnTo>
                  <a:lnTo>
                    <a:pt x="86080" y="58942"/>
                  </a:lnTo>
                  <a:lnTo>
                    <a:pt x="92790" y="51956"/>
                  </a:lnTo>
                  <a:lnTo>
                    <a:pt x="97463" y="43501"/>
                  </a:lnTo>
                  <a:lnTo>
                    <a:pt x="99783" y="34524"/>
                  </a:lnTo>
                  <a:lnTo>
                    <a:pt x="99812" y="25646"/>
                  </a:lnTo>
                  <a:lnTo>
                    <a:pt x="97579" y="17435"/>
                  </a:lnTo>
                  <a:lnTo>
                    <a:pt x="92897" y="10539"/>
                  </a:lnTo>
                  <a:lnTo>
                    <a:pt x="85905" y="5180"/>
                  </a:lnTo>
                  <a:lnTo>
                    <a:pt x="77146" y="1551"/>
                  </a:lnTo>
                  <a:lnTo>
                    <a:pt x="67366" y="0"/>
                  </a:lnTo>
                  <a:lnTo>
                    <a:pt x="57095" y="509"/>
                  </a:lnTo>
                  <a:lnTo>
                    <a:pt x="46779" y="2780"/>
                  </a:lnTo>
                  <a:lnTo>
                    <a:pt x="36860" y="6428"/>
                  </a:lnTo>
                  <a:lnTo>
                    <a:pt x="27535" y="11108"/>
                  </a:lnTo>
                  <a:lnTo>
                    <a:pt x="19122" y="16857"/>
                  </a:lnTo>
                  <a:lnTo>
                    <a:pt x="12142" y="24071"/>
                  </a:lnTo>
                  <a:lnTo>
                    <a:pt x="6747" y="32845"/>
                  </a:lnTo>
                  <a:lnTo>
                    <a:pt x="2936" y="42839"/>
                  </a:lnTo>
                  <a:lnTo>
                    <a:pt x="736" y="53464"/>
                  </a:lnTo>
                  <a:lnTo>
                    <a:pt x="0" y="64310"/>
                  </a:lnTo>
                  <a:lnTo>
                    <a:pt x="621" y="75015"/>
                  </a:lnTo>
                  <a:lnTo>
                    <a:pt x="2625" y="85196"/>
                  </a:lnTo>
                  <a:lnTo>
                    <a:pt x="5896" y="94706"/>
                  </a:lnTo>
                  <a:lnTo>
                    <a:pt x="10208" y="103582"/>
                  </a:lnTo>
                  <a:lnTo>
                    <a:pt x="15318" y="111938"/>
                  </a:lnTo>
                  <a:lnTo>
                    <a:pt x="21023" y="119883"/>
                  </a:lnTo>
                  <a:lnTo>
                    <a:pt x="27479" y="127035"/>
                  </a:lnTo>
                  <a:lnTo>
                    <a:pt x="35177" y="132554"/>
                  </a:lnTo>
                  <a:lnTo>
                    <a:pt x="44280" y="136117"/>
                  </a:lnTo>
                  <a:lnTo>
                    <a:pt x="54495" y="137864"/>
                  </a:lnTo>
                  <a:lnTo>
                    <a:pt x="65270" y="138132"/>
                  </a:lnTo>
                  <a:lnTo>
                    <a:pt x="76207" y="137280"/>
                  </a:lnTo>
                  <a:lnTo>
                    <a:pt x="86671" y="135770"/>
                  </a:lnTo>
                  <a:lnTo>
                    <a:pt x="96738" y="134004"/>
                  </a:lnTo>
                  <a:lnTo>
                    <a:pt x="107284" y="131834"/>
                  </a:lnTo>
                  <a:lnTo>
                    <a:pt x="119991" y="128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17510" y="873865"/>
              <a:ext cx="150948" cy="154178"/>
            </a:xfrm>
            <a:custGeom>
              <a:avLst/>
              <a:gdLst/>
              <a:ahLst/>
              <a:cxnLst/>
              <a:rect l="0" t="0" r="0" b="0"/>
              <a:pathLst>
                <a:path w="150948" h="154178">
                  <a:moveTo>
                    <a:pt x="119733" y="0"/>
                  </a:moveTo>
                  <a:lnTo>
                    <a:pt x="107998" y="67"/>
                  </a:lnTo>
                  <a:lnTo>
                    <a:pt x="96869" y="707"/>
                  </a:lnTo>
                  <a:lnTo>
                    <a:pt x="85271" y="2004"/>
                  </a:lnTo>
                  <a:lnTo>
                    <a:pt x="73110" y="3863"/>
                  </a:lnTo>
                  <a:lnTo>
                    <a:pt x="60450" y="6180"/>
                  </a:lnTo>
                  <a:lnTo>
                    <a:pt x="47407" y="8855"/>
                  </a:lnTo>
                  <a:lnTo>
                    <a:pt x="34574" y="12125"/>
                  </a:lnTo>
                  <a:lnTo>
                    <a:pt x="22954" y="16529"/>
                  </a:lnTo>
                  <a:lnTo>
                    <a:pt x="13016" y="22266"/>
                  </a:lnTo>
                  <a:lnTo>
                    <a:pt x="5365" y="29068"/>
                  </a:lnTo>
                  <a:lnTo>
                    <a:pt x="958" y="36397"/>
                  </a:lnTo>
                  <a:lnTo>
                    <a:pt x="0" y="43877"/>
                  </a:lnTo>
                  <a:lnTo>
                    <a:pt x="2086" y="51168"/>
                  </a:lnTo>
                  <a:lnTo>
                    <a:pt x="6592" y="57904"/>
                  </a:lnTo>
                  <a:lnTo>
                    <a:pt x="12915" y="63942"/>
                  </a:lnTo>
                  <a:lnTo>
                    <a:pt x="20713" y="69165"/>
                  </a:lnTo>
                  <a:lnTo>
                    <a:pt x="29907" y="73382"/>
                  </a:lnTo>
                  <a:lnTo>
                    <a:pt x="40339" y="76586"/>
                  </a:lnTo>
                  <a:lnTo>
                    <a:pt x="51611" y="78757"/>
                  </a:lnTo>
                  <a:lnTo>
                    <a:pt x="63176" y="79773"/>
                  </a:lnTo>
                  <a:lnTo>
                    <a:pt x="74697" y="79689"/>
                  </a:lnTo>
                  <a:lnTo>
                    <a:pt x="86044" y="79008"/>
                  </a:lnTo>
                  <a:lnTo>
                    <a:pt x="97196" y="78553"/>
                  </a:lnTo>
                  <a:lnTo>
                    <a:pt x="108171" y="78782"/>
                  </a:lnTo>
                  <a:lnTo>
                    <a:pt x="118676" y="80109"/>
                  </a:lnTo>
                  <a:lnTo>
                    <a:pt x="128133" y="83062"/>
                  </a:lnTo>
                  <a:lnTo>
                    <a:pt x="136300" y="87763"/>
                  </a:lnTo>
                  <a:lnTo>
                    <a:pt x="142937" y="94176"/>
                  </a:lnTo>
                  <a:lnTo>
                    <a:pt x="147648" y="102293"/>
                  </a:lnTo>
                  <a:lnTo>
                    <a:pt x="150392" y="111916"/>
                  </a:lnTo>
                  <a:lnTo>
                    <a:pt x="150947" y="122103"/>
                  </a:lnTo>
                  <a:lnTo>
                    <a:pt x="148750" y="131327"/>
                  </a:lnTo>
                  <a:lnTo>
                    <a:pt x="143753" y="138814"/>
                  </a:lnTo>
                  <a:lnTo>
                    <a:pt x="136331" y="144497"/>
                  </a:lnTo>
                  <a:lnTo>
                    <a:pt x="127000" y="148633"/>
                  </a:lnTo>
                  <a:lnTo>
                    <a:pt x="116251" y="151559"/>
                  </a:lnTo>
                  <a:lnTo>
                    <a:pt x="104647" y="153424"/>
                  </a:lnTo>
                  <a:lnTo>
                    <a:pt x="92801" y="154177"/>
                  </a:lnTo>
                  <a:lnTo>
                    <a:pt x="81072" y="153883"/>
                  </a:lnTo>
                  <a:lnTo>
                    <a:pt x="69844" y="152870"/>
                  </a:lnTo>
                  <a:lnTo>
                    <a:pt x="58422" y="151550"/>
                  </a:lnTo>
                  <a:lnTo>
                    <a:pt x="44692" y="149811"/>
                  </a:lnTo>
                  <a:lnTo>
                    <a:pt x="2497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09772" y="905510"/>
              <a:ext cx="180156" cy="134053"/>
            </a:xfrm>
            <a:custGeom>
              <a:avLst/>
              <a:gdLst/>
              <a:ahLst/>
              <a:cxnLst/>
              <a:rect l="0" t="0" r="0" b="0"/>
              <a:pathLst>
                <a:path w="180156" h="134053">
                  <a:moveTo>
                    <a:pt x="95927" y="73640"/>
                  </a:moveTo>
                  <a:lnTo>
                    <a:pt x="95860" y="61972"/>
                  </a:lnTo>
                  <a:lnTo>
                    <a:pt x="95220" y="51483"/>
                  </a:lnTo>
                  <a:lnTo>
                    <a:pt x="93914" y="41190"/>
                  </a:lnTo>
                  <a:lnTo>
                    <a:pt x="91709" y="31235"/>
                  </a:lnTo>
                  <a:lnTo>
                    <a:pt x="88096" y="22188"/>
                  </a:lnTo>
                  <a:lnTo>
                    <a:pt x="82923" y="14314"/>
                  </a:lnTo>
                  <a:lnTo>
                    <a:pt x="76348" y="7882"/>
                  </a:lnTo>
                  <a:lnTo>
                    <a:pt x="68648" y="3314"/>
                  </a:lnTo>
                  <a:lnTo>
                    <a:pt x="60105" y="662"/>
                  </a:lnTo>
                  <a:lnTo>
                    <a:pt x="51117" y="0"/>
                  </a:lnTo>
                  <a:lnTo>
                    <a:pt x="42172" y="1593"/>
                  </a:lnTo>
                  <a:lnTo>
                    <a:pt x="33536" y="5366"/>
                  </a:lnTo>
                  <a:lnTo>
                    <a:pt x="25435" y="10982"/>
                  </a:lnTo>
                  <a:lnTo>
                    <a:pt x="18141" y="18031"/>
                  </a:lnTo>
                  <a:lnTo>
                    <a:pt x="11724" y="26138"/>
                  </a:lnTo>
                  <a:lnTo>
                    <a:pt x="6415" y="35001"/>
                  </a:lnTo>
                  <a:lnTo>
                    <a:pt x="2671" y="44395"/>
                  </a:lnTo>
                  <a:lnTo>
                    <a:pt x="597" y="54155"/>
                  </a:lnTo>
                  <a:lnTo>
                    <a:pt x="0" y="64165"/>
                  </a:lnTo>
                  <a:lnTo>
                    <a:pt x="579" y="74345"/>
                  </a:lnTo>
                  <a:lnTo>
                    <a:pt x="2048" y="84636"/>
                  </a:lnTo>
                  <a:lnTo>
                    <a:pt x="4490" y="94835"/>
                  </a:lnTo>
                  <a:lnTo>
                    <a:pt x="8331" y="104610"/>
                  </a:lnTo>
                  <a:lnTo>
                    <a:pt x="13691" y="113802"/>
                  </a:lnTo>
                  <a:lnTo>
                    <a:pt x="20409" y="121939"/>
                  </a:lnTo>
                  <a:lnTo>
                    <a:pt x="28214" y="128195"/>
                  </a:lnTo>
                  <a:lnTo>
                    <a:pt x="36827" y="132278"/>
                  </a:lnTo>
                  <a:lnTo>
                    <a:pt x="45693" y="134052"/>
                  </a:lnTo>
                  <a:lnTo>
                    <a:pt x="54026" y="133280"/>
                  </a:lnTo>
                  <a:lnTo>
                    <a:pt x="61437" y="130094"/>
                  </a:lnTo>
                  <a:lnTo>
                    <a:pt x="67902" y="124889"/>
                  </a:lnTo>
                  <a:lnTo>
                    <a:pt x="73560" y="118124"/>
                  </a:lnTo>
                  <a:lnTo>
                    <a:pt x="78590" y="110212"/>
                  </a:lnTo>
                  <a:lnTo>
                    <a:pt x="83157" y="101480"/>
                  </a:lnTo>
                  <a:lnTo>
                    <a:pt x="87393" y="92175"/>
                  </a:lnTo>
                  <a:lnTo>
                    <a:pt x="91411" y="82507"/>
                  </a:lnTo>
                  <a:lnTo>
                    <a:pt x="95775" y="73793"/>
                  </a:lnTo>
                  <a:lnTo>
                    <a:pt x="101120" y="69286"/>
                  </a:lnTo>
                  <a:lnTo>
                    <a:pt x="106752" y="70290"/>
                  </a:lnTo>
                  <a:lnTo>
                    <a:pt x="111740" y="74794"/>
                  </a:lnTo>
                  <a:lnTo>
                    <a:pt x="116259" y="81226"/>
                  </a:lnTo>
                  <a:lnTo>
                    <a:pt x="120858" y="88511"/>
                  </a:lnTo>
                  <a:lnTo>
                    <a:pt x="125851" y="96048"/>
                  </a:lnTo>
                  <a:lnTo>
                    <a:pt x="131474" y="103084"/>
                  </a:lnTo>
                  <a:lnTo>
                    <a:pt x="137986" y="108606"/>
                  </a:lnTo>
                  <a:lnTo>
                    <a:pt x="145468" y="112212"/>
                  </a:lnTo>
                  <a:lnTo>
                    <a:pt x="154016" y="114581"/>
                  </a:lnTo>
                  <a:lnTo>
                    <a:pt x="164886" y="115729"/>
                  </a:lnTo>
                  <a:lnTo>
                    <a:pt x="180155" y="115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89927" y="918275"/>
              <a:ext cx="189514" cy="102990"/>
            </a:xfrm>
            <a:custGeom>
              <a:avLst/>
              <a:gdLst/>
              <a:ahLst/>
              <a:cxnLst/>
              <a:rect l="0" t="0" r="0" b="0"/>
              <a:pathLst>
                <a:path w="189514" h="102990">
                  <a:moveTo>
                    <a:pt x="0" y="8232"/>
                  </a:moveTo>
                  <a:lnTo>
                    <a:pt x="0" y="19967"/>
                  </a:lnTo>
                  <a:lnTo>
                    <a:pt x="0" y="31096"/>
                  </a:lnTo>
                  <a:lnTo>
                    <a:pt x="5" y="42690"/>
                  </a:lnTo>
                  <a:lnTo>
                    <a:pt x="177" y="54678"/>
                  </a:lnTo>
                  <a:lnTo>
                    <a:pt x="826" y="66690"/>
                  </a:lnTo>
                  <a:lnTo>
                    <a:pt x="2060" y="78424"/>
                  </a:lnTo>
                  <a:lnTo>
                    <a:pt x="3173" y="87392"/>
                  </a:lnTo>
                  <a:lnTo>
                    <a:pt x="3329" y="90313"/>
                  </a:lnTo>
                  <a:lnTo>
                    <a:pt x="2889" y="87758"/>
                  </a:lnTo>
                  <a:lnTo>
                    <a:pt x="2277" y="81307"/>
                  </a:lnTo>
                  <a:lnTo>
                    <a:pt x="1866" y="72424"/>
                  </a:lnTo>
                  <a:lnTo>
                    <a:pt x="2038" y="62310"/>
                  </a:lnTo>
                  <a:lnTo>
                    <a:pt x="2934" y="51691"/>
                  </a:lnTo>
                  <a:lnTo>
                    <a:pt x="4670" y="41079"/>
                  </a:lnTo>
                  <a:lnTo>
                    <a:pt x="7429" y="30932"/>
                  </a:lnTo>
                  <a:lnTo>
                    <a:pt x="11209" y="21450"/>
                  </a:lnTo>
                  <a:lnTo>
                    <a:pt x="15865" y="13264"/>
                  </a:lnTo>
                  <a:lnTo>
                    <a:pt x="21205" y="7497"/>
                  </a:lnTo>
                  <a:lnTo>
                    <a:pt x="27055" y="4551"/>
                  </a:lnTo>
                  <a:lnTo>
                    <a:pt x="33269" y="4352"/>
                  </a:lnTo>
                  <a:lnTo>
                    <a:pt x="39738" y="6719"/>
                  </a:lnTo>
                  <a:lnTo>
                    <a:pt x="46381" y="11272"/>
                  </a:lnTo>
                  <a:lnTo>
                    <a:pt x="52976" y="17546"/>
                  </a:lnTo>
                  <a:lnTo>
                    <a:pt x="59178" y="25102"/>
                  </a:lnTo>
                  <a:lnTo>
                    <a:pt x="64839" y="33509"/>
                  </a:lnTo>
                  <a:lnTo>
                    <a:pt x="70260" y="39942"/>
                  </a:lnTo>
                  <a:lnTo>
                    <a:pt x="75507" y="41079"/>
                  </a:lnTo>
                  <a:lnTo>
                    <a:pt x="80250" y="37888"/>
                  </a:lnTo>
                  <a:lnTo>
                    <a:pt x="84920" y="31920"/>
                  </a:lnTo>
                  <a:lnTo>
                    <a:pt x="90058" y="24577"/>
                  </a:lnTo>
                  <a:lnTo>
                    <a:pt x="96099" y="17136"/>
                  </a:lnTo>
                  <a:lnTo>
                    <a:pt x="103158" y="10271"/>
                  </a:lnTo>
                  <a:lnTo>
                    <a:pt x="111128" y="4648"/>
                  </a:lnTo>
                  <a:lnTo>
                    <a:pt x="119828" y="1135"/>
                  </a:lnTo>
                  <a:lnTo>
                    <a:pt x="129068" y="0"/>
                  </a:lnTo>
                  <a:lnTo>
                    <a:pt x="138368" y="1336"/>
                  </a:lnTo>
                  <a:lnTo>
                    <a:pt x="146997" y="5338"/>
                  </a:lnTo>
                  <a:lnTo>
                    <a:pt x="154610" y="11837"/>
                  </a:lnTo>
                  <a:lnTo>
                    <a:pt x="161210" y="20247"/>
                  </a:lnTo>
                  <a:lnTo>
                    <a:pt x="166960" y="29784"/>
                  </a:lnTo>
                  <a:lnTo>
                    <a:pt x="172047" y="39889"/>
                  </a:lnTo>
                  <a:lnTo>
                    <a:pt x="176496" y="50187"/>
                  </a:lnTo>
                  <a:lnTo>
                    <a:pt x="180596" y="61610"/>
                  </a:lnTo>
                  <a:lnTo>
                    <a:pt x="184711" y="77388"/>
                  </a:lnTo>
                  <a:lnTo>
                    <a:pt x="189513" y="10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18829" y="873256"/>
              <a:ext cx="139597" cy="142704"/>
            </a:xfrm>
            <a:custGeom>
              <a:avLst/>
              <a:gdLst/>
              <a:ahLst/>
              <a:cxnLst/>
              <a:rect l="0" t="0" r="0" b="0"/>
              <a:pathLst>
                <a:path w="139597" h="142704">
                  <a:moveTo>
                    <a:pt x="23782" y="74308"/>
                  </a:moveTo>
                  <a:lnTo>
                    <a:pt x="29784" y="68575"/>
                  </a:lnTo>
                  <a:lnTo>
                    <a:pt x="36629" y="64291"/>
                  </a:lnTo>
                  <a:lnTo>
                    <a:pt x="45016" y="61076"/>
                  </a:lnTo>
                  <a:lnTo>
                    <a:pt x="54643" y="58369"/>
                  </a:lnTo>
                  <a:lnTo>
                    <a:pt x="64958" y="55375"/>
                  </a:lnTo>
                  <a:lnTo>
                    <a:pt x="75548" y="51669"/>
                  </a:lnTo>
                  <a:lnTo>
                    <a:pt x="85554" y="47016"/>
                  </a:lnTo>
                  <a:lnTo>
                    <a:pt x="93661" y="41207"/>
                  </a:lnTo>
                  <a:lnTo>
                    <a:pt x="99312" y="34264"/>
                  </a:lnTo>
                  <a:lnTo>
                    <a:pt x="102303" y="26686"/>
                  </a:lnTo>
                  <a:lnTo>
                    <a:pt x="102429" y="19300"/>
                  </a:lnTo>
                  <a:lnTo>
                    <a:pt x="99885" y="12573"/>
                  </a:lnTo>
                  <a:lnTo>
                    <a:pt x="95129" y="6926"/>
                  </a:lnTo>
                  <a:lnTo>
                    <a:pt x="88674" y="2890"/>
                  </a:lnTo>
                  <a:lnTo>
                    <a:pt x="80973" y="592"/>
                  </a:lnTo>
                  <a:lnTo>
                    <a:pt x="72384" y="0"/>
                  </a:lnTo>
                  <a:lnTo>
                    <a:pt x="63176" y="1107"/>
                  </a:lnTo>
                  <a:lnTo>
                    <a:pt x="53546" y="3741"/>
                  </a:lnTo>
                  <a:lnTo>
                    <a:pt x="43792" y="7777"/>
                  </a:lnTo>
                  <a:lnTo>
                    <a:pt x="34317" y="13226"/>
                  </a:lnTo>
                  <a:lnTo>
                    <a:pt x="25322" y="19967"/>
                  </a:lnTo>
                  <a:lnTo>
                    <a:pt x="17147" y="27933"/>
                  </a:lnTo>
                  <a:lnTo>
                    <a:pt x="10333" y="37182"/>
                  </a:lnTo>
                  <a:lnTo>
                    <a:pt x="5057" y="47617"/>
                  </a:lnTo>
                  <a:lnTo>
                    <a:pt x="1498" y="58709"/>
                  </a:lnTo>
                  <a:lnTo>
                    <a:pt x="0" y="69613"/>
                  </a:lnTo>
                  <a:lnTo>
                    <a:pt x="553" y="79870"/>
                  </a:lnTo>
                  <a:lnTo>
                    <a:pt x="3024" y="89381"/>
                  </a:lnTo>
                  <a:lnTo>
                    <a:pt x="7341" y="98230"/>
                  </a:lnTo>
                  <a:lnTo>
                    <a:pt x="13278" y="106548"/>
                  </a:lnTo>
                  <a:lnTo>
                    <a:pt x="20516" y="114304"/>
                  </a:lnTo>
                  <a:lnTo>
                    <a:pt x="28736" y="121302"/>
                  </a:lnTo>
                  <a:lnTo>
                    <a:pt x="37673" y="127491"/>
                  </a:lnTo>
                  <a:lnTo>
                    <a:pt x="47283" y="132802"/>
                  </a:lnTo>
                  <a:lnTo>
                    <a:pt x="57718" y="137073"/>
                  </a:lnTo>
                  <a:lnTo>
                    <a:pt x="68988" y="140305"/>
                  </a:lnTo>
                  <a:lnTo>
                    <a:pt x="80659" y="142323"/>
                  </a:lnTo>
                  <a:lnTo>
                    <a:pt x="91961" y="142703"/>
                  </a:lnTo>
                  <a:lnTo>
                    <a:pt x="102478" y="141375"/>
                  </a:lnTo>
                  <a:lnTo>
                    <a:pt x="111856" y="138858"/>
                  </a:lnTo>
                  <a:lnTo>
                    <a:pt x="120553" y="135841"/>
                  </a:lnTo>
                  <a:lnTo>
                    <a:pt x="129326" y="132060"/>
                  </a:lnTo>
                  <a:lnTo>
                    <a:pt x="139596" y="1269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79523" y="856394"/>
              <a:ext cx="126343" cy="133285"/>
            </a:xfrm>
            <a:custGeom>
              <a:avLst/>
              <a:gdLst/>
              <a:ahLst/>
              <a:cxnLst/>
              <a:rect l="0" t="0" r="0" b="0"/>
              <a:pathLst>
                <a:path w="126343" h="133285">
                  <a:moveTo>
                    <a:pt x="0" y="70113"/>
                  </a:moveTo>
                  <a:lnTo>
                    <a:pt x="67" y="81781"/>
                  </a:lnTo>
                  <a:lnTo>
                    <a:pt x="707" y="92270"/>
                  </a:lnTo>
                  <a:lnTo>
                    <a:pt x="2006" y="102501"/>
                  </a:lnTo>
                  <a:lnTo>
                    <a:pt x="3949" y="110149"/>
                  </a:lnTo>
                  <a:lnTo>
                    <a:pt x="6098" y="111803"/>
                  </a:lnTo>
                  <a:lnTo>
                    <a:pt x="7714" y="107860"/>
                  </a:lnTo>
                  <a:lnTo>
                    <a:pt x="8761" y="99701"/>
                  </a:lnTo>
                  <a:lnTo>
                    <a:pt x="9413" y="88720"/>
                  </a:lnTo>
                  <a:lnTo>
                    <a:pt x="9818" y="76147"/>
                  </a:lnTo>
                  <a:lnTo>
                    <a:pt x="10080" y="62776"/>
                  </a:lnTo>
                  <a:lnTo>
                    <a:pt x="10587" y="49357"/>
                  </a:lnTo>
                  <a:lnTo>
                    <a:pt x="11986" y="36716"/>
                  </a:lnTo>
                  <a:lnTo>
                    <a:pt x="14564" y="25223"/>
                  </a:lnTo>
                  <a:lnTo>
                    <a:pt x="18431" y="15350"/>
                  </a:lnTo>
                  <a:lnTo>
                    <a:pt x="23701" y="7838"/>
                  </a:lnTo>
                  <a:lnTo>
                    <a:pt x="30280" y="2863"/>
                  </a:lnTo>
                  <a:lnTo>
                    <a:pt x="37782" y="300"/>
                  </a:lnTo>
                  <a:lnTo>
                    <a:pt x="45647" y="0"/>
                  </a:lnTo>
                  <a:lnTo>
                    <a:pt x="53524" y="1649"/>
                  </a:lnTo>
                  <a:lnTo>
                    <a:pt x="61267" y="5007"/>
                  </a:lnTo>
                  <a:lnTo>
                    <a:pt x="68845" y="9992"/>
                  </a:lnTo>
                  <a:lnTo>
                    <a:pt x="76271" y="16413"/>
                  </a:lnTo>
                  <a:lnTo>
                    <a:pt x="83410" y="23994"/>
                  </a:lnTo>
                  <a:lnTo>
                    <a:pt x="89985" y="32451"/>
                  </a:lnTo>
                  <a:lnTo>
                    <a:pt x="95892" y="41551"/>
                  </a:lnTo>
                  <a:lnTo>
                    <a:pt x="101181" y="51271"/>
                  </a:lnTo>
                  <a:lnTo>
                    <a:pt x="105969" y="61781"/>
                  </a:lnTo>
                  <a:lnTo>
                    <a:pt x="110371" y="73098"/>
                  </a:lnTo>
                  <a:lnTo>
                    <a:pt x="114342" y="84704"/>
                  </a:lnTo>
                  <a:lnTo>
                    <a:pt x="118060" y="96869"/>
                  </a:lnTo>
                  <a:lnTo>
                    <a:pt x="121855" y="111782"/>
                  </a:lnTo>
                  <a:lnTo>
                    <a:pt x="126342" y="133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59738" y="863336"/>
              <a:ext cx="87688" cy="131601"/>
            </a:xfrm>
            <a:custGeom>
              <a:avLst/>
              <a:gdLst/>
              <a:ahLst/>
              <a:cxnLst/>
              <a:rect l="0" t="0" r="0" b="0"/>
              <a:pathLst>
                <a:path w="87688" h="131601">
                  <a:moveTo>
                    <a:pt x="9298" y="0"/>
                  </a:moveTo>
                  <a:lnTo>
                    <a:pt x="6431" y="8869"/>
                  </a:lnTo>
                  <a:lnTo>
                    <a:pt x="4289" y="17856"/>
                  </a:lnTo>
                  <a:lnTo>
                    <a:pt x="2686" y="27851"/>
                  </a:lnTo>
                  <a:lnTo>
                    <a:pt x="1505" y="38831"/>
                  </a:lnTo>
                  <a:lnTo>
                    <a:pt x="657" y="50643"/>
                  </a:lnTo>
                  <a:lnTo>
                    <a:pt x="68" y="63097"/>
                  </a:lnTo>
                  <a:lnTo>
                    <a:pt x="0" y="75862"/>
                  </a:lnTo>
                  <a:lnTo>
                    <a:pt x="1012" y="88494"/>
                  </a:lnTo>
                  <a:lnTo>
                    <a:pt x="3330" y="100745"/>
                  </a:lnTo>
                  <a:lnTo>
                    <a:pt x="7023" y="111916"/>
                  </a:lnTo>
                  <a:lnTo>
                    <a:pt x="12176" y="120828"/>
                  </a:lnTo>
                  <a:lnTo>
                    <a:pt x="18677" y="127034"/>
                  </a:lnTo>
                  <a:lnTo>
                    <a:pt x="26127" y="130572"/>
                  </a:lnTo>
                  <a:lnTo>
                    <a:pt x="33957" y="131600"/>
                  </a:lnTo>
                  <a:lnTo>
                    <a:pt x="41811" y="130474"/>
                  </a:lnTo>
                  <a:lnTo>
                    <a:pt x="49538" y="127485"/>
                  </a:lnTo>
                  <a:lnTo>
                    <a:pt x="57106" y="122755"/>
                  </a:lnTo>
                  <a:lnTo>
                    <a:pt x="64520" y="116504"/>
                  </a:lnTo>
                  <a:lnTo>
                    <a:pt x="71482" y="108869"/>
                  </a:lnTo>
                  <a:lnTo>
                    <a:pt x="77406" y="99844"/>
                  </a:lnTo>
                  <a:lnTo>
                    <a:pt x="82053" y="89549"/>
                  </a:lnTo>
                  <a:lnTo>
                    <a:pt x="85343" y="78213"/>
                  </a:lnTo>
                  <a:lnTo>
                    <a:pt x="87185" y="66079"/>
                  </a:lnTo>
                  <a:lnTo>
                    <a:pt x="87687" y="53380"/>
                  </a:lnTo>
                  <a:lnTo>
                    <a:pt x="87239" y="40892"/>
                  </a:lnTo>
                  <a:lnTo>
                    <a:pt x="86375" y="28708"/>
                  </a:lnTo>
                  <a:lnTo>
                    <a:pt x="85023" y="15763"/>
                  </a:lnTo>
                  <a:lnTo>
                    <a:pt x="829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16435" y="855295"/>
              <a:ext cx="221099" cy="144913"/>
            </a:xfrm>
            <a:custGeom>
              <a:avLst/>
              <a:gdLst/>
              <a:ahLst/>
              <a:cxnLst/>
              <a:rect l="0" t="0" r="0" b="0"/>
              <a:pathLst>
                <a:path w="221099" h="144913">
                  <a:moveTo>
                    <a:pt x="0" y="60684"/>
                  </a:moveTo>
                  <a:lnTo>
                    <a:pt x="67" y="72352"/>
                  </a:lnTo>
                  <a:lnTo>
                    <a:pt x="707" y="82841"/>
                  </a:lnTo>
                  <a:lnTo>
                    <a:pt x="2004" y="93142"/>
                  </a:lnTo>
                  <a:lnTo>
                    <a:pt x="3863" y="103444"/>
                  </a:lnTo>
                  <a:lnTo>
                    <a:pt x="6180" y="113787"/>
                  </a:lnTo>
                  <a:lnTo>
                    <a:pt x="8851" y="124106"/>
                  </a:lnTo>
                  <a:lnTo>
                    <a:pt x="11934" y="131900"/>
                  </a:lnTo>
                  <a:lnTo>
                    <a:pt x="15015" y="133868"/>
                  </a:lnTo>
                  <a:lnTo>
                    <a:pt x="17260" y="130674"/>
                  </a:lnTo>
                  <a:lnTo>
                    <a:pt x="18688" y="123828"/>
                  </a:lnTo>
                  <a:lnTo>
                    <a:pt x="19398" y="114538"/>
                  </a:lnTo>
                  <a:lnTo>
                    <a:pt x="19292" y="103637"/>
                  </a:lnTo>
                  <a:lnTo>
                    <a:pt x="18391" y="91680"/>
                  </a:lnTo>
                  <a:lnTo>
                    <a:pt x="17296" y="79190"/>
                  </a:lnTo>
                  <a:lnTo>
                    <a:pt x="17080" y="66714"/>
                  </a:lnTo>
                  <a:lnTo>
                    <a:pt x="18276" y="54554"/>
                  </a:lnTo>
                  <a:lnTo>
                    <a:pt x="21064" y="43437"/>
                  </a:lnTo>
                  <a:lnTo>
                    <a:pt x="25534" y="34557"/>
                  </a:lnTo>
                  <a:lnTo>
                    <a:pt x="31536" y="28376"/>
                  </a:lnTo>
                  <a:lnTo>
                    <a:pt x="38464" y="25023"/>
                  </a:lnTo>
                  <a:lnTo>
                    <a:pt x="45404" y="24651"/>
                  </a:lnTo>
                  <a:lnTo>
                    <a:pt x="51837" y="27031"/>
                  </a:lnTo>
                  <a:lnTo>
                    <a:pt x="57626" y="31676"/>
                  </a:lnTo>
                  <a:lnTo>
                    <a:pt x="62821" y="38056"/>
                  </a:lnTo>
                  <a:lnTo>
                    <a:pt x="67537" y="45708"/>
                  </a:lnTo>
                  <a:lnTo>
                    <a:pt x="71891" y="54263"/>
                  </a:lnTo>
                  <a:lnTo>
                    <a:pt x="75984" y="63449"/>
                  </a:lnTo>
                  <a:lnTo>
                    <a:pt x="79898" y="72997"/>
                  </a:lnTo>
                  <a:lnTo>
                    <a:pt x="83888" y="80258"/>
                  </a:lnTo>
                  <a:lnTo>
                    <a:pt x="87813" y="82011"/>
                  </a:lnTo>
                  <a:lnTo>
                    <a:pt x="91139" y="79218"/>
                  </a:lnTo>
                  <a:lnTo>
                    <a:pt x="94084" y="73479"/>
                  </a:lnTo>
                  <a:lnTo>
                    <a:pt x="96944" y="65930"/>
                  </a:lnTo>
                  <a:lnTo>
                    <a:pt x="99874" y="57275"/>
                  </a:lnTo>
                  <a:lnTo>
                    <a:pt x="102927" y="47944"/>
                  </a:lnTo>
                  <a:lnTo>
                    <a:pt x="106264" y="38355"/>
                  </a:lnTo>
                  <a:lnTo>
                    <a:pt x="110172" y="28971"/>
                  </a:lnTo>
                  <a:lnTo>
                    <a:pt x="114764" y="20034"/>
                  </a:lnTo>
                  <a:lnTo>
                    <a:pt x="120151" y="12062"/>
                  </a:lnTo>
                  <a:lnTo>
                    <a:pt x="126522" y="5915"/>
                  </a:lnTo>
                  <a:lnTo>
                    <a:pt x="133880" y="1900"/>
                  </a:lnTo>
                  <a:lnTo>
                    <a:pt x="141922" y="0"/>
                  </a:lnTo>
                  <a:lnTo>
                    <a:pt x="150159" y="155"/>
                  </a:lnTo>
                  <a:lnTo>
                    <a:pt x="158284" y="2113"/>
                  </a:lnTo>
                  <a:lnTo>
                    <a:pt x="166025" y="5680"/>
                  </a:lnTo>
                  <a:lnTo>
                    <a:pt x="173070" y="10805"/>
                  </a:lnTo>
                  <a:lnTo>
                    <a:pt x="179324" y="17322"/>
                  </a:lnTo>
                  <a:lnTo>
                    <a:pt x="184862" y="24965"/>
                  </a:lnTo>
                  <a:lnTo>
                    <a:pt x="189824" y="33465"/>
                  </a:lnTo>
                  <a:lnTo>
                    <a:pt x="194352" y="42593"/>
                  </a:lnTo>
                  <a:lnTo>
                    <a:pt x="198564" y="52332"/>
                  </a:lnTo>
                  <a:lnTo>
                    <a:pt x="202554" y="62855"/>
                  </a:lnTo>
                  <a:lnTo>
                    <a:pt x="206386" y="74185"/>
                  </a:lnTo>
                  <a:lnTo>
                    <a:pt x="209956" y="85998"/>
                  </a:lnTo>
                  <a:lnTo>
                    <a:pt x="213353" y="99070"/>
                  </a:lnTo>
                  <a:lnTo>
                    <a:pt x="216878" y="116784"/>
                  </a:lnTo>
                  <a:lnTo>
                    <a:pt x="221098" y="144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79647" y="747523"/>
              <a:ext cx="150509" cy="247932"/>
            </a:xfrm>
            <a:custGeom>
              <a:avLst/>
              <a:gdLst/>
              <a:ahLst/>
              <a:cxnLst/>
              <a:rect l="0" t="0" r="0" b="0"/>
              <a:pathLst>
                <a:path w="150509" h="247932">
                  <a:moveTo>
                    <a:pt x="0" y="0"/>
                  </a:moveTo>
                  <a:lnTo>
                    <a:pt x="68" y="14535"/>
                  </a:lnTo>
                  <a:lnTo>
                    <a:pt x="708" y="27165"/>
                  </a:lnTo>
                  <a:lnTo>
                    <a:pt x="2004" y="39075"/>
                  </a:lnTo>
                  <a:lnTo>
                    <a:pt x="3864" y="50730"/>
                  </a:lnTo>
                  <a:lnTo>
                    <a:pt x="6180" y="62570"/>
                  </a:lnTo>
                  <a:lnTo>
                    <a:pt x="8843" y="74815"/>
                  </a:lnTo>
                  <a:lnTo>
                    <a:pt x="11593" y="87656"/>
                  </a:lnTo>
                  <a:lnTo>
                    <a:pt x="14052" y="101343"/>
                  </a:lnTo>
                  <a:lnTo>
                    <a:pt x="16039" y="115916"/>
                  </a:lnTo>
                  <a:lnTo>
                    <a:pt x="17710" y="130940"/>
                  </a:lnTo>
                  <a:lnTo>
                    <a:pt x="19446" y="145639"/>
                  </a:lnTo>
                  <a:lnTo>
                    <a:pt x="21459" y="159595"/>
                  </a:lnTo>
                  <a:lnTo>
                    <a:pt x="23474" y="172743"/>
                  </a:lnTo>
                  <a:lnTo>
                    <a:pt x="24841" y="185187"/>
                  </a:lnTo>
                  <a:lnTo>
                    <a:pt x="25241" y="197007"/>
                  </a:lnTo>
                  <a:lnTo>
                    <a:pt x="24683" y="205907"/>
                  </a:lnTo>
                  <a:lnTo>
                    <a:pt x="23808" y="208707"/>
                  </a:lnTo>
                  <a:lnTo>
                    <a:pt x="23573" y="206052"/>
                  </a:lnTo>
                  <a:lnTo>
                    <a:pt x="24223" y="199534"/>
                  </a:lnTo>
                  <a:lnTo>
                    <a:pt x="25661" y="190608"/>
                  </a:lnTo>
                  <a:lnTo>
                    <a:pt x="27711" y="180468"/>
                  </a:lnTo>
                  <a:lnTo>
                    <a:pt x="30218" y="169836"/>
                  </a:lnTo>
                  <a:lnTo>
                    <a:pt x="33380" y="159387"/>
                  </a:lnTo>
                  <a:lnTo>
                    <a:pt x="37715" y="149881"/>
                  </a:lnTo>
                  <a:lnTo>
                    <a:pt x="43417" y="141638"/>
                  </a:lnTo>
                  <a:lnTo>
                    <a:pt x="50536" y="134929"/>
                  </a:lnTo>
                  <a:lnTo>
                    <a:pt x="59143" y="130160"/>
                  </a:lnTo>
                  <a:lnTo>
                    <a:pt x="69112" y="127362"/>
                  </a:lnTo>
                  <a:lnTo>
                    <a:pt x="79873" y="126430"/>
                  </a:lnTo>
                  <a:lnTo>
                    <a:pt x="90548" y="127308"/>
                  </a:lnTo>
                  <a:lnTo>
                    <a:pt x="100647" y="129787"/>
                  </a:lnTo>
                  <a:lnTo>
                    <a:pt x="110051" y="133720"/>
                  </a:lnTo>
                  <a:lnTo>
                    <a:pt x="118827" y="139099"/>
                  </a:lnTo>
                  <a:lnTo>
                    <a:pt x="127091" y="145794"/>
                  </a:lnTo>
                  <a:lnTo>
                    <a:pt x="134641" y="153728"/>
                  </a:lnTo>
                  <a:lnTo>
                    <a:pt x="140969" y="162956"/>
                  </a:lnTo>
                  <a:lnTo>
                    <a:pt x="145886" y="173378"/>
                  </a:lnTo>
                  <a:lnTo>
                    <a:pt x="149189" y="184460"/>
                  </a:lnTo>
                  <a:lnTo>
                    <a:pt x="150508" y="195359"/>
                  </a:lnTo>
                  <a:lnTo>
                    <a:pt x="149831" y="205606"/>
                  </a:lnTo>
                  <a:lnTo>
                    <a:pt x="147275" y="214942"/>
                  </a:lnTo>
                  <a:lnTo>
                    <a:pt x="142901" y="223141"/>
                  </a:lnTo>
                  <a:lnTo>
                    <a:pt x="136920" y="230204"/>
                  </a:lnTo>
                  <a:lnTo>
                    <a:pt x="129483" y="236134"/>
                  </a:lnTo>
                  <a:lnTo>
                    <a:pt x="120597" y="240835"/>
                  </a:lnTo>
                  <a:lnTo>
                    <a:pt x="110409" y="244368"/>
                  </a:lnTo>
                  <a:lnTo>
                    <a:pt x="99384" y="246737"/>
                  </a:lnTo>
                  <a:lnTo>
                    <a:pt x="86936" y="247931"/>
                  </a:lnTo>
                  <a:lnTo>
                    <a:pt x="69738" y="246941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66960" y="865417"/>
              <a:ext cx="128543" cy="128489"/>
            </a:xfrm>
            <a:custGeom>
              <a:avLst/>
              <a:gdLst/>
              <a:ahLst/>
              <a:cxnLst/>
              <a:rect l="0" t="0" r="0" b="0"/>
              <a:pathLst>
                <a:path w="128543" h="128489">
                  <a:moveTo>
                    <a:pt x="2200" y="71619"/>
                  </a:moveTo>
                  <a:lnTo>
                    <a:pt x="13869" y="71552"/>
                  </a:lnTo>
                  <a:lnTo>
                    <a:pt x="24357" y="70912"/>
                  </a:lnTo>
                  <a:lnTo>
                    <a:pt x="34654" y="69611"/>
                  </a:lnTo>
                  <a:lnTo>
                    <a:pt x="44783" y="67578"/>
                  </a:lnTo>
                  <a:lnTo>
                    <a:pt x="54478" y="64613"/>
                  </a:lnTo>
                  <a:lnTo>
                    <a:pt x="63600" y="60689"/>
                  </a:lnTo>
                  <a:lnTo>
                    <a:pt x="71685" y="55767"/>
                  </a:lnTo>
                  <a:lnTo>
                    <a:pt x="77902" y="49715"/>
                  </a:lnTo>
                  <a:lnTo>
                    <a:pt x="81961" y="42575"/>
                  </a:lnTo>
                  <a:lnTo>
                    <a:pt x="83889" y="34680"/>
                  </a:lnTo>
                  <a:lnTo>
                    <a:pt x="83752" y="26543"/>
                  </a:lnTo>
                  <a:lnTo>
                    <a:pt x="81805" y="18494"/>
                  </a:lnTo>
                  <a:lnTo>
                    <a:pt x="78247" y="11144"/>
                  </a:lnTo>
                  <a:lnTo>
                    <a:pt x="73126" y="5425"/>
                  </a:lnTo>
                  <a:lnTo>
                    <a:pt x="66617" y="1702"/>
                  </a:lnTo>
                  <a:lnTo>
                    <a:pt x="59149" y="0"/>
                  </a:lnTo>
                  <a:lnTo>
                    <a:pt x="51299" y="289"/>
                  </a:lnTo>
                  <a:lnTo>
                    <a:pt x="43434" y="2337"/>
                  </a:lnTo>
                  <a:lnTo>
                    <a:pt x="35866" y="5964"/>
                  </a:lnTo>
                  <a:lnTo>
                    <a:pt x="28937" y="11130"/>
                  </a:lnTo>
                  <a:lnTo>
                    <a:pt x="22761" y="17674"/>
                  </a:lnTo>
                  <a:lnTo>
                    <a:pt x="17275" y="25335"/>
                  </a:lnTo>
                  <a:lnTo>
                    <a:pt x="12347" y="33847"/>
                  </a:lnTo>
                  <a:lnTo>
                    <a:pt x="7853" y="42979"/>
                  </a:lnTo>
                  <a:lnTo>
                    <a:pt x="4001" y="52550"/>
                  </a:lnTo>
                  <a:lnTo>
                    <a:pt x="1318" y="62428"/>
                  </a:lnTo>
                  <a:lnTo>
                    <a:pt x="0" y="72512"/>
                  </a:lnTo>
                  <a:lnTo>
                    <a:pt x="99" y="82572"/>
                  </a:lnTo>
                  <a:lnTo>
                    <a:pt x="1685" y="92253"/>
                  </a:lnTo>
                  <a:lnTo>
                    <a:pt x="4652" y="101385"/>
                  </a:lnTo>
                  <a:lnTo>
                    <a:pt x="9085" y="109653"/>
                  </a:lnTo>
                  <a:lnTo>
                    <a:pt x="15334" y="116529"/>
                  </a:lnTo>
                  <a:lnTo>
                    <a:pt x="23422" y="121850"/>
                  </a:lnTo>
                  <a:lnTo>
                    <a:pt x="32936" y="125610"/>
                  </a:lnTo>
                  <a:lnTo>
                    <a:pt x="43230" y="127775"/>
                  </a:lnTo>
                  <a:lnTo>
                    <a:pt x="53855" y="128488"/>
                  </a:lnTo>
                  <a:lnTo>
                    <a:pt x="64580" y="127850"/>
                  </a:lnTo>
                  <a:lnTo>
                    <a:pt x="75306" y="125835"/>
                  </a:lnTo>
                  <a:lnTo>
                    <a:pt x="85986" y="122567"/>
                  </a:lnTo>
                  <a:lnTo>
                    <a:pt x="96160" y="118576"/>
                  </a:lnTo>
                  <a:lnTo>
                    <a:pt x="105941" y="114329"/>
                  </a:lnTo>
                  <a:lnTo>
                    <a:pt x="116189" y="109455"/>
                  </a:lnTo>
                  <a:lnTo>
                    <a:pt x="128542" y="103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22649" y="863336"/>
              <a:ext cx="120253" cy="105711"/>
            </a:xfrm>
            <a:custGeom>
              <a:avLst/>
              <a:gdLst/>
              <a:ahLst/>
              <a:cxnLst/>
              <a:rect l="0" t="0" r="0" b="0"/>
              <a:pathLst>
                <a:path w="120253" h="105711">
                  <a:moveTo>
                    <a:pt x="4439" y="63171"/>
                  </a:moveTo>
                  <a:lnTo>
                    <a:pt x="4573" y="74839"/>
                  </a:lnTo>
                  <a:lnTo>
                    <a:pt x="5853" y="85328"/>
                  </a:lnTo>
                  <a:lnTo>
                    <a:pt x="8417" y="95560"/>
                  </a:lnTo>
                  <a:lnTo>
                    <a:pt x="11069" y="103276"/>
                  </a:lnTo>
                  <a:lnTo>
                    <a:pt x="11920" y="105710"/>
                  </a:lnTo>
                  <a:lnTo>
                    <a:pt x="10535" y="104216"/>
                  </a:lnTo>
                  <a:lnTo>
                    <a:pt x="7684" y="100062"/>
                  </a:lnTo>
                  <a:lnTo>
                    <a:pt x="4517" y="93630"/>
                  </a:lnTo>
                  <a:lnTo>
                    <a:pt x="1719" y="85238"/>
                  </a:lnTo>
                  <a:lnTo>
                    <a:pt x="0" y="75598"/>
                  </a:lnTo>
                  <a:lnTo>
                    <a:pt x="272" y="65706"/>
                  </a:lnTo>
                  <a:lnTo>
                    <a:pt x="2829" y="56157"/>
                  </a:lnTo>
                  <a:lnTo>
                    <a:pt x="7629" y="47468"/>
                  </a:lnTo>
                  <a:lnTo>
                    <a:pt x="14579" y="40239"/>
                  </a:lnTo>
                  <a:lnTo>
                    <a:pt x="23398" y="34641"/>
                  </a:lnTo>
                  <a:lnTo>
                    <a:pt x="33704" y="30510"/>
                  </a:lnTo>
                  <a:lnTo>
                    <a:pt x="45129" y="27555"/>
                  </a:lnTo>
                  <a:lnTo>
                    <a:pt x="57348" y="25477"/>
                  </a:lnTo>
                  <a:lnTo>
                    <a:pt x="69710" y="23642"/>
                  </a:lnTo>
                  <a:lnTo>
                    <a:pt x="82538" y="20705"/>
                  </a:lnTo>
                  <a:lnTo>
                    <a:pt x="98070" y="14166"/>
                  </a:lnTo>
                  <a:lnTo>
                    <a:pt x="1202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90259" y="715937"/>
              <a:ext cx="164474" cy="379027"/>
            </a:xfrm>
            <a:custGeom>
              <a:avLst/>
              <a:gdLst/>
              <a:ahLst/>
              <a:cxnLst/>
              <a:rect l="0" t="0" r="0" b="0"/>
              <a:pathLst>
                <a:path w="164474" h="379027">
                  <a:moveTo>
                    <a:pt x="0" y="0"/>
                  </a:moveTo>
                  <a:lnTo>
                    <a:pt x="8734" y="5868"/>
                  </a:lnTo>
                  <a:lnTo>
                    <a:pt x="16441" y="11432"/>
                  </a:lnTo>
                  <a:lnTo>
                    <a:pt x="23852" y="17232"/>
                  </a:lnTo>
                  <a:lnTo>
                    <a:pt x="31458" y="23312"/>
                  </a:lnTo>
                  <a:lnTo>
                    <a:pt x="39933" y="29642"/>
                  </a:lnTo>
                  <a:lnTo>
                    <a:pt x="49557" y="36175"/>
                  </a:lnTo>
                  <a:lnTo>
                    <a:pt x="59953" y="43024"/>
                  </a:lnTo>
                  <a:lnTo>
                    <a:pt x="70316" y="50454"/>
                  </a:lnTo>
                  <a:lnTo>
                    <a:pt x="80177" y="58565"/>
                  </a:lnTo>
                  <a:lnTo>
                    <a:pt x="89575" y="67300"/>
                  </a:lnTo>
                  <a:lnTo>
                    <a:pt x="98873" y="76542"/>
                  </a:lnTo>
                  <a:lnTo>
                    <a:pt x="108302" y="86167"/>
                  </a:lnTo>
                  <a:lnTo>
                    <a:pt x="117617" y="96071"/>
                  </a:lnTo>
                  <a:lnTo>
                    <a:pt x="126199" y="106172"/>
                  </a:lnTo>
                  <a:lnTo>
                    <a:pt x="133753" y="116415"/>
                  </a:lnTo>
                  <a:lnTo>
                    <a:pt x="140300" y="126920"/>
                  </a:lnTo>
                  <a:lnTo>
                    <a:pt x="146007" y="137965"/>
                  </a:lnTo>
                  <a:lnTo>
                    <a:pt x="151062" y="149658"/>
                  </a:lnTo>
                  <a:lnTo>
                    <a:pt x="155475" y="161952"/>
                  </a:lnTo>
                  <a:lnTo>
                    <a:pt x="159075" y="174737"/>
                  </a:lnTo>
                  <a:lnTo>
                    <a:pt x="161828" y="187891"/>
                  </a:lnTo>
                  <a:lnTo>
                    <a:pt x="163680" y="201147"/>
                  </a:lnTo>
                  <a:lnTo>
                    <a:pt x="164473" y="214120"/>
                  </a:lnTo>
                  <a:lnTo>
                    <a:pt x="164223" y="226621"/>
                  </a:lnTo>
                  <a:lnTo>
                    <a:pt x="162919" y="238642"/>
                  </a:lnTo>
                  <a:lnTo>
                    <a:pt x="160449" y="250255"/>
                  </a:lnTo>
                  <a:lnTo>
                    <a:pt x="156861" y="261550"/>
                  </a:lnTo>
                  <a:lnTo>
                    <a:pt x="152334" y="272612"/>
                  </a:lnTo>
                  <a:lnTo>
                    <a:pt x="147079" y="283506"/>
                  </a:lnTo>
                  <a:lnTo>
                    <a:pt x="141287" y="294280"/>
                  </a:lnTo>
                  <a:lnTo>
                    <a:pt x="135111" y="304804"/>
                  </a:lnTo>
                  <a:lnTo>
                    <a:pt x="128666" y="314798"/>
                  </a:lnTo>
                  <a:lnTo>
                    <a:pt x="122037" y="324150"/>
                  </a:lnTo>
                  <a:lnTo>
                    <a:pt x="115280" y="332904"/>
                  </a:lnTo>
                  <a:lnTo>
                    <a:pt x="108437" y="341171"/>
                  </a:lnTo>
                  <a:lnTo>
                    <a:pt x="101546" y="349057"/>
                  </a:lnTo>
                  <a:lnTo>
                    <a:pt x="94927" y="356362"/>
                  </a:lnTo>
                  <a:lnTo>
                    <a:pt x="88539" y="363294"/>
                  </a:lnTo>
                  <a:lnTo>
                    <a:pt x="81821" y="370464"/>
                  </a:lnTo>
                  <a:lnTo>
                    <a:pt x="7369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1813201" y="1031792"/>
            <a:ext cx="2040230" cy="84229"/>
          </a:xfrm>
          <a:custGeom>
            <a:avLst/>
            <a:gdLst/>
            <a:ahLst/>
            <a:cxnLst/>
            <a:rect l="0" t="0" r="0" b="0"/>
            <a:pathLst>
              <a:path w="2040230" h="84229">
                <a:moveTo>
                  <a:pt x="1977058" y="0"/>
                </a:moveTo>
                <a:lnTo>
                  <a:pt x="1971056" y="5734"/>
                </a:lnTo>
                <a:lnTo>
                  <a:pt x="1964211" y="10018"/>
                </a:lnTo>
                <a:lnTo>
                  <a:pt x="1955819" y="13224"/>
                </a:lnTo>
                <a:lnTo>
                  <a:pt x="1946019" y="15585"/>
                </a:lnTo>
                <a:lnTo>
                  <a:pt x="1935056" y="17282"/>
                </a:lnTo>
                <a:lnTo>
                  <a:pt x="1923191" y="18477"/>
                </a:lnTo>
                <a:lnTo>
                  <a:pt x="1910494" y="19306"/>
                </a:lnTo>
                <a:lnTo>
                  <a:pt x="1896849" y="19874"/>
                </a:lnTo>
                <a:lnTo>
                  <a:pt x="1882268" y="20261"/>
                </a:lnTo>
                <a:lnTo>
                  <a:pt x="1866885" y="20523"/>
                </a:lnTo>
                <a:lnTo>
                  <a:pt x="1850874" y="20699"/>
                </a:lnTo>
                <a:lnTo>
                  <a:pt x="1834403" y="20817"/>
                </a:lnTo>
                <a:lnTo>
                  <a:pt x="1817766" y="20897"/>
                </a:lnTo>
                <a:lnTo>
                  <a:pt x="1801369" y="20950"/>
                </a:lnTo>
                <a:lnTo>
                  <a:pt x="1785416" y="20990"/>
                </a:lnTo>
                <a:lnTo>
                  <a:pt x="1769924" y="21187"/>
                </a:lnTo>
                <a:lnTo>
                  <a:pt x="1754828" y="21851"/>
                </a:lnTo>
                <a:lnTo>
                  <a:pt x="1740040" y="23110"/>
                </a:lnTo>
                <a:lnTo>
                  <a:pt x="1725480" y="24770"/>
                </a:lnTo>
                <a:lnTo>
                  <a:pt x="1711084" y="26423"/>
                </a:lnTo>
                <a:lnTo>
                  <a:pt x="1696802" y="27829"/>
                </a:lnTo>
                <a:lnTo>
                  <a:pt x="1682598" y="28924"/>
                </a:lnTo>
                <a:lnTo>
                  <a:pt x="1668448" y="29734"/>
                </a:lnTo>
                <a:lnTo>
                  <a:pt x="1654340" y="30317"/>
                </a:lnTo>
                <a:lnTo>
                  <a:pt x="1640425" y="30895"/>
                </a:lnTo>
                <a:lnTo>
                  <a:pt x="1627001" y="31824"/>
                </a:lnTo>
                <a:lnTo>
                  <a:pt x="1614185" y="33264"/>
                </a:lnTo>
                <a:lnTo>
                  <a:pt x="1601612" y="35046"/>
                </a:lnTo>
                <a:lnTo>
                  <a:pt x="1588564" y="36782"/>
                </a:lnTo>
                <a:lnTo>
                  <a:pt x="1574678" y="38249"/>
                </a:lnTo>
                <a:lnTo>
                  <a:pt x="1560248" y="39554"/>
                </a:lnTo>
                <a:lnTo>
                  <a:pt x="1546015" y="41037"/>
                </a:lnTo>
                <a:lnTo>
                  <a:pt x="1532404" y="42886"/>
                </a:lnTo>
                <a:lnTo>
                  <a:pt x="1519502" y="45128"/>
                </a:lnTo>
                <a:lnTo>
                  <a:pt x="1507231" y="47712"/>
                </a:lnTo>
                <a:lnTo>
                  <a:pt x="1495452" y="50560"/>
                </a:lnTo>
                <a:lnTo>
                  <a:pt x="1483712" y="53439"/>
                </a:lnTo>
                <a:lnTo>
                  <a:pt x="1471289" y="55985"/>
                </a:lnTo>
                <a:lnTo>
                  <a:pt x="1457851" y="58031"/>
                </a:lnTo>
                <a:lnTo>
                  <a:pt x="1443568" y="59742"/>
                </a:lnTo>
                <a:lnTo>
                  <a:pt x="1428908" y="61505"/>
                </a:lnTo>
                <a:lnTo>
                  <a:pt x="1414195" y="63542"/>
                </a:lnTo>
                <a:lnTo>
                  <a:pt x="1399571" y="65741"/>
                </a:lnTo>
                <a:lnTo>
                  <a:pt x="1385074" y="67765"/>
                </a:lnTo>
                <a:lnTo>
                  <a:pt x="1370695" y="69423"/>
                </a:lnTo>
                <a:lnTo>
                  <a:pt x="1356414" y="70689"/>
                </a:lnTo>
                <a:lnTo>
                  <a:pt x="1342204" y="71613"/>
                </a:lnTo>
                <a:lnTo>
                  <a:pt x="1328048" y="72270"/>
                </a:lnTo>
                <a:lnTo>
                  <a:pt x="1313930" y="72727"/>
                </a:lnTo>
                <a:lnTo>
                  <a:pt x="1299837" y="73042"/>
                </a:lnTo>
                <a:lnTo>
                  <a:pt x="1285762" y="73257"/>
                </a:lnTo>
                <a:lnTo>
                  <a:pt x="1271699" y="73402"/>
                </a:lnTo>
                <a:lnTo>
                  <a:pt x="1257644" y="73500"/>
                </a:lnTo>
                <a:lnTo>
                  <a:pt x="1243595" y="73571"/>
                </a:lnTo>
                <a:lnTo>
                  <a:pt x="1229549" y="73788"/>
                </a:lnTo>
                <a:lnTo>
                  <a:pt x="1215506" y="74466"/>
                </a:lnTo>
                <a:lnTo>
                  <a:pt x="1201470" y="75730"/>
                </a:lnTo>
                <a:lnTo>
                  <a:pt x="1187602" y="77223"/>
                </a:lnTo>
                <a:lnTo>
                  <a:pt x="1174211" y="78232"/>
                </a:lnTo>
                <a:lnTo>
                  <a:pt x="1161416" y="78392"/>
                </a:lnTo>
                <a:lnTo>
                  <a:pt x="1148857" y="77836"/>
                </a:lnTo>
                <a:lnTo>
                  <a:pt x="1135819" y="76998"/>
                </a:lnTo>
                <a:lnTo>
                  <a:pt x="1121930" y="76175"/>
                </a:lnTo>
                <a:lnTo>
                  <a:pt x="1107159" y="75488"/>
                </a:lnTo>
                <a:lnTo>
                  <a:pt x="1091633" y="74961"/>
                </a:lnTo>
                <a:lnTo>
                  <a:pt x="1075517" y="74574"/>
                </a:lnTo>
                <a:lnTo>
                  <a:pt x="1058965" y="74299"/>
                </a:lnTo>
                <a:lnTo>
                  <a:pt x="1042102" y="74108"/>
                </a:lnTo>
                <a:lnTo>
                  <a:pt x="1025021" y="73976"/>
                </a:lnTo>
                <a:lnTo>
                  <a:pt x="1007789" y="73886"/>
                </a:lnTo>
                <a:lnTo>
                  <a:pt x="990455" y="73825"/>
                </a:lnTo>
                <a:lnTo>
                  <a:pt x="973056" y="73784"/>
                </a:lnTo>
                <a:lnTo>
                  <a:pt x="955777" y="73756"/>
                </a:lnTo>
                <a:lnTo>
                  <a:pt x="938942" y="73737"/>
                </a:lnTo>
                <a:lnTo>
                  <a:pt x="922691" y="73725"/>
                </a:lnTo>
                <a:lnTo>
                  <a:pt x="906998" y="73716"/>
                </a:lnTo>
                <a:lnTo>
                  <a:pt x="891766" y="73711"/>
                </a:lnTo>
                <a:lnTo>
                  <a:pt x="876883" y="73707"/>
                </a:lnTo>
                <a:lnTo>
                  <a:pt x="862089" y="73705"/>
                </a:lnTo>
                <a:lnTo>
                  <a:pt x="847004" y="73703"/>
                </a:lnTo>
                <a:lnTo>
                  <a:pt x="831446" y="73702"/>
                </a:lnTo>
                <a:lnTo>
                  <a:pt x="815571" y="73701"/>
                </a:lnTo>
                <a:lnTo>
                  <a:pt x="799761" y="73701"/>
                </a:lnTo>
                <a:lnTo>
                  <a:pt x="784242" y="73696"/>
                </a:lnTo>
                <a:lnTo>
                  <a:pt x="769228" y="73523"/>
                </a:lnTo>
                <a:lnTo>
                  <a:pt x="754993" y="72874"/>
                </a:lnTo>
                <a:lnTo>
                  <a:pt x="741601" y="71626"/>
                </a:lnTo>
                <a:lnTo>
                  <a:pt x="728794" y="69973"/>
                </a:lnTo>
                <a:lnTo>
                  <a:pt x="716113" y="68325"/>
                </a:lnTo>
                <a:lnTo>
                  <a:pt x="703275" y="66922"/>
                </a:lnTo>
                <a:lnTo>
                  <a:pt x="690022" y="65829"/>
                </a:lnTo>
                <a:lnTo>
                  <a:pt x="676053" y="65021"/>
                </a:lnTo>
                <a:lnTo>
                  <a:pt x="661278" y="64443"/>
                </a:lnTo>
                <a:lnTo>
                  <a:pt x="645779" y="64038"/>
                </a:lnTo>
                <a:lnTo>
                  <a:pt x="629697" y="63758"/>
                </a:lnTo>
                <a:lnTo>
                  <a:pt x="613180" y="63567"/>
                </a:lnTo>
                <a:lnTo>
                  <a:pt x="596514" y="63438"/>
                </a:lnTo>
                <a:lnTo>
                  <a:pt x="580099" y="63350"/>
                </a:lnTo>
                <a:lnTo>
                  <a:pt x="564138" y="63286"/>
                </a:lnTo>
                <a:lnTo>
                  <a:pt x="548811" y="63074"/>
                </a:lnTo>
                <a:lnTo>
                  <a:pt x="534358" y="62399"/>
                </a:lnTo>
                <a:lnTo>
                  <a:pt x="520816" y="61133"/>
                </a:lnTo>
                <a:lnTo>
                  <a:pt x="507906" y="59468"/>
                </a:lnTo>
                <a:lnTo>
                  <a:pt x="495157" y="57812"/>
                </a:lnTo>
                <a:lnTo>
                  <a:pt x="482272" y="56404"/>
                </a:lnTo>
                <a:lnTo>
                  <a:pt x="468987" y="55307"/>
                </a:lnTo>
                <a:lnTo>
                  <a:pt x="454997" y="54497"/>
                </a:lnTo>
                <a:lnTo>
                  <a:pt x="440213" y="53918"/>
                </a:lnTo>
                <a:lnTo>
                  <a:pt x="424877" y="53512"/>
                </a:lnTo>
                <a:lnTo>
                  <a:pt x="409436" y="53231"/>
                </a:lnTo>
                <a:lnTo>
                  <a:pt x="394164" y="53040"/>
                </a:lnTo>
                <a:lnTo>
                  <a:pt x="379148" y="52910"/>
                </a:lnTo>
                <a:lnTo>
                  <a:pt x="364380" y="52822"/>
                </a:lnTo>
                <a:lnTo>
                  <a:pt x="349816" y="52763"/>
                </a:lnTo>
                <a:lnTo>
                  <a:pt x="335408" y="52723"/>
                </a:lnTo>
                <a:lnTo>
                  <a:pt x="321114" y="52696"/>
                </a:lnTo>
                <a:lnTo>
                  <a:pt x="306900" y="52679"/>
                </a:lnTo>
                <a:lnTo>
                  <a:pt x="292743" y="52667"/>
                </a:lnTo>
                <a:lnTo>
                  <a:pt x="278624" y="52659"/>
                </a:lnTo>
                <a:lnTo>
                  <a:pt x="264532" y="52653"/>
                </a:lnTo>
                <a:lnTo>
                  <a:pt x="250458" y="52650"/>
                </a:lnTo>
                <a:lnTo>
                  <a:pt x="236395" y="52647"/>
                </a:lnTo>
                <a:lnTo>
                  <a:pt x="222341" y="52646"/>
                </a:lnTo>
                <a:lnTo>
                  <a:pt x="208292" y="52645"/>
                </a:lnTo>
                <a:lnTo>
                  <a:pt x="194247" y="52644"/>
                </a:lnTo>
                <a:lnTo>
                  <a:pt x="180208" y="52648"/>
                </a:lnTo>
                <a:lnTo>
                  <a:pt x="166340" y="52821"/>
                </a:lnTo>
                <a:lnTo>
                  <a:pt x="152948" y="53469"/>
                </a:lnTo>
                <a:lnTo>
                  <a:pt x="140157" y="54718"/>
                </a:lnTo>
                <a:lnTo>
                  <a:pt x="127771" y="56370"/>
                </a:lnTo>
                <a:lnTo>
                  <a:pt x="115381" y="58018"/>
                </a:lnTo>
                <a:lnTo>
                  <a:pt x="102745" y="59425"/>
                </a:lnTo>
                <a:lnTo>
                  <a:pt x="89799" y="60691"/>
                </a:lnTo>
                <a:lnTo>
                  <a:pt x="76569" y="62147"/>
                </a:lnTo>
                <a:lnTo>
                  <a:pt x="63109" y="63974"/>
                </a:lnTo>
                <a:lnTo>
                  <a:pt x="49476" y="66032"/>
                </a:lnTo>
                <a:lnTo>
                  <a:pt x="35718" y="67960"/>
                </a:lnTo>
                <a:lnTo>
                  <a:pt x="21901" y="69543"/>
                </a:lnTo>
                <a:lnTo>
                  <a:pt x="9193" y="70359"/>
                </a:lnTo>
                <a:lnTo>
                  <a:pt x="1173" y="69815"/>
                </a:lnTo>
                <a:lnTo>
                  <a:pt x="0" y="68328"/>
                </a:lnTo>
                <a:lnTo>
                  <a:pt x="3914" y="66866"/>
                </a:lnTo>
                <a:lnTo>
                  <a:pt x="11208" y="65563"/>
                </a:lnTo>
                <a:lnTo>
                  <a:pt x="20749" y="64103"/>
                </a:lnTo>
                <a:lnTo>
                  <a:pt x="31790" y="62285"/>
                </a:lnTo>
                <a:lnTo>
                  <a:pt x="43999" y="60072"/>
                </a:lnTo>
                <a:lnTo>
                  <a:pt x="57350" y="57512"/>
                </a:lnTo>
                <a:lnTo>
                  <a:pt x="71751" y="54678"/>
                </a:lnTo>
                <a:lnTo>
                  <a:pt x="87021" y="51639"/>
                </a:lnTo>
                <a:lnTo>
                  <a:pt x="102959" y="48454"/>
                </a:lnTo>
                <a:lnTo>
                  <a:pt x="119394" y="45171"/>
                </a:lnTo>
                <a:lnTo>
                  <a:pt x="136347" y="41984"/>
                </a:lnTo>
                <a:lnTo>
                  <a:pt x="154020" y="39224"/>
                </a:lnTo>
                <a:lnTo>
                  <a:pt x="172463" y="37036"/>
                </a:lnTo>
                <a:lnTo>
                  <a:pt x="191425" y="35398"/>
                </a:lnTo>
                <a:lnTo>
                  <a:pt x="210460" y="34216"/>
                </a:lnTo>
                <a:lnTo>
                  <a:pt x="229307" y="33383"/>
                </a:lnTo>
                <a:lnTo>
                  <a:pt x="248048" y="32805"/>
                </a:lnTo>
                <a:lnTo>
                  <a:pt x="267004" y="32409"/>
                </a:lnTo>
                <a:lnTo>
                  <a:pt x="286347" y="32140"/>
                </a:lnTo>
                <a:lnTo>
                  <a:pt x="305930" y="31958"/>
                </a:lnTo>
                <a:lnTo>
                  <a:pt x="325391" y="31835"/>
                </a:lnTo>
                <a:lnTo>
                  <a:pt x="344523" y="31753"/>
                </a:lnTo>
                <a:lnTo>
                  <a:pt x="363286" y="31697"/>
                </a:lnTo>
                <a:lnTo>
                  <a:pt x="381726" y="31660"/>
                </a:lnTo>
                <a:lnTo>
                  <a:pt x="399907" y="31636"/>
                </a:lnTo>
                <a:lnTo>
                  <a:pt x="417897" y="31619"/>
                </a:lnTo>
                <a:lnTo>
                  <a:pt x="435749" y="31608"/>
                </a:lnTo>
                <a:lnTo>
                  <a:pt x="453510" y="31601"/>
                </a:lnTo>
                <a:lnTo>
                  <a:pt x="471371" y="31596"/>
                </a:lnTo>
                <a:lnTo>
                  <a:pt x="489662" y="31592"/>
                </a:lnTo>
                <a:lnTo>
                  <a:pt x="508522" y="31590"/>
                </a:lnTo>
                <a:lnTo>
                  <a:pt x="527765" y="31589"/>
                </a:lnTo>
                <a:lnTo>
                  <a:pt x="546990" y="31588"/>
                </a:lnTo>
                <a:lnTo>
                  <a:pt x="565959" y="31587"/>
                </a:lnTo>
                <a:lnTo>
                  <a:pt x="584613" y="31587"/>
                </a:lnTo>
                <a:lnTo>
                  <a:pt x="602977" y="31586"/>
                </a:lnTo>
                <a:lnTo>
                  <a:pt x="621108" y="31586"/>
                </a:lnTo>
                <a:lnTo>
                  <a:pt x="639064" y="31586"/>
                </a:lnTo>
                <a:lnTo>
                  <a:pt x="656894" y="31586"/>
                </a:lnTo>
                <a:lnTo>
                  <a:pt x="674634" y="31586"/>
                </a:lnTo>
                <a:lnTo>
                  <a:pt x="692312" y="31586"/>
                </a:lnTo>
                <a:lnTo>
                  <a:pt x="709948" y="31586"/>
                </a:lnTo>
                <a:lnTo>
                  <a:pt x="727551" y="31590"/>
                </a:lnTo>
                <a:lnTo>
                  <a:pt x="744965" y="31763"/>
                </a:lnTo>
                <a:lnTo>
                  <a:pt x="761891" y="32412"/>
                </a:lnTo>
                <a:lnTo>
                  <a:pt x="778208" y="33660"/>
                </a:lnTo>
                <a:lnTo>
                  <a:pt x="794115" y="35313"/>
                </a:lnTo>
                <a:lnTo>
                  <a:pt x="810022" y="36961"/>
                </a:lnTo>
                <a:lnTo>
                  <a:pt x="826172" y="38364"/>
                </a:lnTo>
                <a:lnTo>
                  <a:pt x="842631" y="39457"/>
                </a:lnTo>
                <a:lnTo>
                  <a:pt x="859372" y="40265"/>
                </a:lnTo>
                <a:lnTo>
                  <a:pt x="876343" y="40843"/>
                </a:lnTo>
                <a:lnTo>
                  <a:pt x="893487" y="41248"/>
                </a:lnTo>
                <a:lnTo>
                  <a:pt x="910756" y="41527"/>
                </a:lnTo>
                <a:lnTo>
                  <a:pt x="928108" y="41718"/>
                </a:lnTo>
                <a:lnTo>
                  <a:pt x="945353" y="41848"/>
                </a:lnTo>
                <a:lnTo>
                  <a:pt x="962165" y="41936"/>
                </a:lnTo>
                <a:lnTo>
                  <a:pt x="978400" y="41995"/>
                </a:lnTo>
                <a:lnTo>
                  <a:pt x="994083" y="42034"/>
                </a:lnTo>
                <a:lnTo>
                  <a:pt x="1009307" y="42061"/>
                </a:lnTo>
                <a:lnTo>
                  <a:pt x="1024181" y="42083"/>
                </a:lnTo>
                <a:lnTo>
                  <a:pt x="1038798" y="42268"/>
                </a:lnTo>
                <a:lnTo>
                  <a:pt x="1053233" y="42924"/>
                </a:lnTo>
                <a:lnTo>
                  <a:pt x="1067541" y="44178"/>
                </a:lnTo>
                <a:lnTo>
                  <a:pt x="1081762" y="45834"/>
                </a:lnTo>
                <a:lnTo>
                  <a:pt x="1095924" y="47485"/>
                </a:lnTo>
                <a:lnTo>
                  <a:pt x="1110044" y="48889"/>
                </a:lnTo>
                <a:lnTo>
                  <a:pt x="1124138" y="49983"/>
                </a:lnTo>
                <a:lnTo>
                  <a:pt x="1138213" y="50792"/>
                </a:lnTo>
                <a:lnTo>
                  <a:pt x="1152280" y="51370"/>
                </a:lnTo>
                <a:lnTo>
                  <a:pt x="1166508" y="51776"/>
                </a:lnTo>
                <a:lnTo>
                  <a:pt x="1181205" y="52055"/>
                </a:lnTo>
                <a:lnTo>
                  <a:pt x="1196499" y="52247"/>
                </a:lnTo>
                <a:lnTo>
                  <a:pt x="1212194" y="52376"/>
                </a:lnTo>
                <a:lnTo>
                  <a:pt x="1227884" y="52464"/>
                </a:lnTo>
                <a:lnTo>
                  <a:pt x="1243327" y="52523"/>
                </a:lnTo>
                <a:lnTo>
                  <a:pt x="1258459" y="52563"/>
                </a:lnTo>
                <a:lnTo>
                  <a:pt x="1273306" y="52589"/>
                </a:lnTo>
                <a:lnTo>
                  <a:pt x="1287923" y="52603"/>
                </a:lnTo>
                <a:lnTo>
                  <a:pt x="1302366" y="52442"/>
                </a:lnTo>
                <a:lnTo>
                  <a:pt x="1316684" y="51801"/>
                </a:lnTo>
                <a:lnTo>
                  <a:pt x="1330914" y="50558"/>
                </a:lnTo>
                <a:lnTo>
                  <a:pt x="1345081" y="48909"/>
                </a:lnTo>
                <a:lnTo>
                  <a:pt x="1359207" y="47263"/>
                </a:lnTo>
                <a:lnTo>
                  <a:pt x="1373309" y="45862"/>
                </a:lnTo>
                <a:lnTo>
                  <a:pt x="1387559" y="44770"/>
                </a:lnTo>
                <a:lnTo>
                  <a:pt x="1402272" y="43963"/>
                </a:lnTo>
                <a:lnTo>
                  <a:pt x="1417577" y="43385"/>
                </a:lnTo>
                <a:lnTo>
                  <a:pt x="1433279" y="42980"/>
                </a:lnTo>
                <a:lnTo>
                  <a:pt x="1448973" y="42701"/>
                </a:lnTo>
                <a:lnTo>
                  <a:pt x="1464424" y="42510"/>
                </a:lnTo>
                <a:lnTo>
                  <a:pt x="1479731" y="42380"/>
                </a:lnTo>
                <a:lnTo>
                  <a:pt x="1495228" y="42293"/>
                </a:lnTo>
                <a:lnTo>
                  <a:pt x="1511094" y="42234"/>
                </a:lnTo>
                <a:lnTo>
                  <a:pt x="1527191" y="42194"/>
                </a:lnTo>
                <a:lnTo>
                  <a:pt x="1543157" y="42168"/>
                </a:lnTo>
                <a:lnTo>
                  <a:pt x="1558790" y="42150"/>
                </a:lnTo>
                <a:lnTo>
                  <a:pt x="1574050" y="42138"/>
                </a:lnTo>
                <a:lnTo>
                  <a:pt x="1588984" y="42130"/>
                </a:lnTo>
                <a:lnTo>
                  <a:pt x="1603664" y="42125"/>
                </a:lnTo>
                <a:lnTo>
                  <a:pt x="1618319" y="42121"/>
                </a:lnTo>
                <a:lnTo>
                  <a:pt x="1633312" y="42119"/>
                </a:lnTo>
                <a:lnTo>
                  <a:pt x="1648807" y="42117"/>
                </a:lnTo>
                <a:lnTo>
                  <a:pt x="1664640" y="42116"/>
                </a:lnTo>
                <a:lnTo>
                  <a:pt x="1680422" y="42116"/>
                </a:lnTo>
                <a:lnTo>
                  <a:pt x="1695927" y="42120"/>
                </a:lnTo>
                <a:lnTo>
                  <a:pt x="1711101" y="42292"/>
                </a:lnTo>
                <a:lnTo>
                  <a:pt x="1725975" y="42940"/>
                </a:lnTo>
                <a:lnTo>
                  <a:pt x="1740615" y="44189"/>
                </a:lnTo>
                <a:lnTo>
                  <a:pt x="1755244" y="45841"/>
                </a:lnTo>
                <a:lnTo>
                  <a:pt x="1770219" y="47490"/>
                </a:lnTo>
                <a:lnTo>
                  <a:pt x="1785697" y="48897"/>
                </a:lnTo>
                <a:lnTo>
                  <a:pt x="1801349" y="50163"/>
                </a:lnTo>
                <a:lnTo>
                  <a:pt x="1816477" y="51619"/>
                </a:lnTo>
                <a:lnTo>
                  <a:pt x="1830734" y="53446"/>
                </a:lnTo>
                <a:lnTo>
                  <a:pt x="1844426" y="55503"/>
                </a:lnTo>
                <a:lnTo>
                  <a:pt x="1858299" y="57431"/>
                </a:lnTo>
                <a:lnTo>
                  <a:pt x="1872784" y="59029"/>
                </a:lnTo>
                <a:lnTo>
                  <a:pt x="1887972" y="60425"/>
                </a:lnTo>
                <a:lnTo>
                  <a:pt x="1903786" y="61969"/>
                </a:lnTo>
                <a:lnTo>
                  <a:pt x="1920095" y="63859"/>
                </a:lnTo>
                <a:lnTo>
                  <a:pt x="1936606" y="66129"/>
                </a:lnTo>
                <a:lnTo>
                  <a:pt x="1952911" y="68732"/>
                </a:lnTo>
                <a:lnTo>
                  <a:pt x="1968786" y="71592"/>
                </a:lnTo>
                <a:lnTo>
                  <a:pt x="1983795" y="74490"/>
                </a:lnTo>
                <a:lnTo>
                  <a:pt x="1998778" y="77356"/>
                </a:lnTo>
                <a:lnTo>
                  <a:pt x="2016166" y="80440"/>
                </a:lnTo>
                <a:lnTo>
                  <a:pt x="2040229" y="8422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1064345" y="3463875"/>
            <a:ext cx="1562257" cy="477960"/>
            <a:chOff x="1064345" y="3463875"/>
            <a:chExt cx="1562257" cy="477960"/>
          </a:xfrm>
        </p:grpSpPr>
        <p:sp>
          <p:nvSpPr>
            <p:cNvPr id="112" name="Freeform 111"/>
            <p:cNvSpPr/>
            <p:nvPr/>
          </p:nvSpPr>
          <p:spPr>
            <a:xfrm>
              <a:off x="1064345" y="3642860"/>
              <a:ext cx="214205" cy="298975"/>
            </a:xfrm>
            <a:custGeom>
              <a:avLst/>
              <a:gdLst/>
              <a:ahLst/>
              <a:cxnLst/>
              <a:rect l="0" t="0" r="0" b="0"/>
              <a:pathLst>
                <a:path w="214205" h="298975">
                  <a:moveTo>
                    <a:pt x="41147" y="0"/>
                  </a:moveTo>
                  <a:lnTo>
                    <a:pt x="38213" y="8801"/>
                  </a:lnTo>
                  <a:lnTo>
                    <a:pt x="35431" y="17148"/>
                  </a:lnTo>
                  <a:lnTo>
                    <a:pt x="32527" y="25842"/>
                  </a:lnTo>
                  <a:lnTo>
                    <a:pt x="29314" y="34790"/>
                  </a:lnTo>
                  <a:lnTo>
                    <a:pt x="25500" y="43637"/>
                  </a:lnTo>
                  <a:lnTo>
                    <a:pt x="20988" y="52180"/>
                  </a:lnTo>
                  <a:lnTo>
                    <a:pt x="15997" y="60541"/>
                  </a:lnTo>
                  <a:lnTo>
                    <a:pt x="10957" y="69067"/>
                  </a:lnTo>
                  <a:lnTo>
                    <a:pt x="6140" y="77878"/>
                  </a:lnTo>
                  <a:lnTo>
                    <a:pt x="2133" y="84441"/>
                  </a:lnTo>
                  <a:lnTo>
                    <a:pt x="0" y="85586"/>
                  </a:lnTo>
                  <a:lnTo>
                    <a:pt x="186" y="82375"/>
                  </a:lnTo>
                  <a:lnTo>
                    <a:pt x="2367" y="76380"/>
                  </a:lnTo>
                  <a:lnTo>
                    <a:pt x="6039" y="68847"/>
                  </a:lnTo>
                  <a:lnTo>
                    <a:pt x="10773" y="60746"/>
                  </a:lnTo>
                  <a:lnTo>
                    <a:pt x="16247" y="52610"/>
                  </a:lnTo>
                  <a:lnTo>
                    <a:pt x="22394" y="44810"/>
                  </a:lnTo>
                  <a:lnTo>
                    <a:pt x="29358" y="37701"/>
                  </a:lnTo>
                  <a:lnTo>
                    <a:pt x="37163" y="31396"/>
                  </a:lnTo>
                  <a:lnTo>
                    <a:pt x="45865" y="25987"/>
                  </a:lnTo>
                  <a:lnTo>
                    <a:pt x="55617" y="21642"/>
                  </a:lnTo>
                  <a:lnTo>
                    <a:pt x="66391" y="18359"/>
                  </a:lnTo>
                  <a:lnTo>
                    <a:pt x="77541" y="16475"/>
                  </a:lnTo>
                  <a:lnTo>
                    <a:pt x="87953" y="16716"/>
                  </a:lnTo>
                  <a:lnTo>
                    <a:pt x="97051" y="19288"/>
                  </a:lnTo>
                  <a:lnTo>
                    <a:pt x="104461" y="23949"/>
                  </a:lnTo>
                  <a:lnTo>
                    <a:pt x="109764" y="30281"/>
                  </a:lnTo>
                  <a:lnTo>
                    <a:pt x="112955" y="37872"/>
                  </a:lnTo>
                  <a:lnTo>
                    <a:pt x="114336" y="46372"/>
                  </a:lnTo>
                  <a:lnTo>
                    <a:pt x="114299" y="55515"/>
                  </a:lnTo>
                  <a:lnTo>
                    <a:pt x="113209" y="65102"/>
                  </a:lnTo>
                  <a:lnTo>
                    <a:pt x="111365" y="74995"/>
                  </a:lnTo>
                  <a:lnTo>
                    <a:pt x="108991" y="85096"/>
                  </a:lnTo>
                  <a:lnTo>
                    <a:pt x="106290" y="95277"/>
                  </a:lnTo>
                  <a:lnTo>
                    <a:pt x="104763" y="103386"/>
                  </a:lnTo>
                  <a:lnTo>
                    <a:pt x="106447" y="107196"/>
                  </a:lnTo>
                  <a:lnTo>
                    <a:pt x="111322" y="108290"/>
                  </a:lnTo>
                  <a:lnTo>
                    <a:pt x="118623" y="108519"/>
                  </a:lnTo>
                  <a:lnTo>
                    <a:pt x="127408" y="109297"/>
                  </a:lnTo>
                  <a:lnTo>
                    <a:pt x="137005" y="111236"/>
                  </a:lnTo>
                  <a:lnTo>
                    <a:pt x="146867" y="114397"/>
                  </a:lnTo>
                  <a:lnTo>
                    <a:pt x="156481" y="118609"/>
                  </a:lnTo>
                  <a:lnTo>
                    <a:pt x="165610" y="123644"/>
                  </a:lnTo>
                  <a:lnTo>
                    <a:pt x="174231" y="129453"/>
                  </a:lnTo>
                  <a:lnTo>
                    <a:pt x="182416" y="136170"/>
                  </a:lnTo>
                  <a:lnTo>
                    <a:pt x="190252" y="143799"/>
                  </a:lnTo>
                  <a:lnTo>
                    <a:pt x="197500" y="152378"/>
                  </a:lnTo>
                  <a:lnTo>
                    <a:pt x="203618" y="162046"/>
                  </a:lnTo>
                  <a:lnTo>
                    <a:pt x="208395" y="172771"/>
                  </a:lnTo>
                  <a:lnTo>
                    <a:pt x="211772" y="184227"/>
                  </a:lnTo>
                  <a:lnTo>
                    <a:pt x="213673" y="195910"/>
                  </a:lnTo>
                  <a:lnTo>
                    <a:pt x="214204" y="207506"/>
                  </a:lnTo>
                  <a:lnTo>
                    <a:pt x="213444" y="218901"/>
                  </a:lnTo>
                  <a:lnTo>
                    <a:pt x="211346" y="230086"/>
                  </a:lnTo>
                  <a:lnTo>
                    <a:pt x="208013" y="241085"/>
                  </a:lnTo>
                  <a:lnTo>
                    <a:pt x="203658" y="251777"/>
                  </a:lnTo>
                  <a:lnTo>
                    <a:pt x="198519" y="261891"/>
                  </a:lnTo>
                  <a:lnTo>
                    <a:pt x="192795" y="271318"/>
                  </a:lnTo>
                  <a:lnTo>
                    <a:pt x="186326" y="279785"/>
                  </a:lnTo>
                  <a:lnTo>
                    <a:pt x="178620" y="286794"/>
                  </a:lnTo>
                  <a:lnTo>
                    <a:pt x="169512" y="292206"/>
                  </a:lnTo>
                  <a:lnTo>
                    <a:pt x="159292" y="296025"/>
                  </a:lnTo>
                  <a:lnTo>
                    <a:pt x="148515" y="298230"/>
                  </a:lnTo>
                  <a:lnTo>
                    <a:pt x="137567" y="298974"/>
                  </a:lnTo>
                  <a:lnTo>
                    <a:pt x="126698" y="298492"/>
                  </a:lnTo>
                  <a:lnTo>
                    <a:pt x="114828" y="296858"/>
                  </a:lnTo>
                  <a:lnTo>
                    <a:pt x="98684" y="292814"/>
                  </a:lnTo>
                  <a:lnTo>
                    <a:pt x="7273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10818" y="3716559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88889" y="5868"/>
                  </a:lnTo>
                  <a:lnTo>
                    <a:pt x="83325" y="11432"/>
                  </a:lnTo>
                  <a:lnTo>
                    <a:pt x="77526" y="17236"/>
                  </a:lnTo>
                  <a:lnTo>
                    <a:pt x="71445" y="23489"/>
                  </a:lnTo>
                  <a:lnTo>
                    <a:pt x="65115" y="30468"/>
                  </a:lnTo>
                  <a:lnTo>
                    <a:pt x="58587" y="38244"/>
                  </a:lnTo>
                  <a:lnTo>
                    <a:pt x="51911" y="46573"/>
                  </a:lnTo>
                  <a:lnTo>
                    <a:pt x="45128" y="55004"/>
                  </a:lnTo>
                  <a:lnTo>
                    <a:pt x="38275" y="63268"/>
                  </a:lnTo>
                  <a:lnTo>
                    <a:pt x="31539" y="71444"/>
                  </a:lnTo>
                  <a:lnTo>
                    <a:pt x="25242" y="79845"/>
                  </a:lnTo>
                  <a:lnTo>
                    <a:pt x="19531" y="88632"/>
                  </a:lnTo>
                  <a:lnTo>
                    <a:pt x="14527" y="97364"/>
                  </a:lnTo>
                  <a:lnTo>
                    <a:pt x="9931" y="105938"/>
                  </a:lnTo>
                  <a:lnTo>
                    <a:pt x="5337" y="11511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410818" y="3716559"/>
              <a:ext cx="94758" cy="136872"/>
            </a:xfrm>
            <a:custGeom>
              <a:avLst/>
              <a:gdLst/>
              <a:ahLst/>
              <a:cxnLst/>
              <a:rect l="0" t="0" r="0" b="0"/>
              <a:pathLst>
                <a:path w="94758" h="136872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3"/>
                  </a:lnTo>
                  <a:lnTo>
                    <a:pt x="26932" y="45413"/>
                  </a:lnTo>
                  <a:lnTo>
                    <a:pt x="33193" y="52676"/>
                  </a:lnTo>
                  <a:lnTo>
                    <a:pt x="39692" y="60391"/>
                  </a:lnTo>
                  <a:lnTo>
                    <a:pt x="46356" y="68695"/>
                  </a:lnTo>
                  <a:lnTo>
                    <a:pt x="53135" y="77562"/>
                  </a:lnTo>
                  <a:lnTo>
                    <a:pt x="59991" y="86891"/>
                  </a:lnTo>
                  <a:lnTo>
                    <a:pt x="66892" y="96562"/>
                  </a:lnTo>
                  <a:lnTo>
                    <a:pt x="73517" y="106023"/>
                  </a:lnTo>
                  <a:lnTo>
                    <a:pt x="79909" y="115232"/>
                  </a:lnTo>
                  <a:lnTo>
                    <a:pt x="86632" y="124997"/>
                  </a:lnTo>
                  <a:lnTo>
                    <a:pt x="947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84642" y="3642859"/>
              <a:ext cx="73701" cy="2"/>
            </a:xfrm>
            <a:custGeom>
              <a:avLst/>
              <a:gdLst/>
              <a:ahLst/>
              <a:cxnLst/>
              <a:rect l="0" t="0" r="0" b="0"/>
              <a:pathLst>
                <a:path w="73701" h="2">
                  <a:moveTo>
                    <a:pt x="73700" y="1"/>
                  </a:moveTo>
                  <a:lnTo>
                    <a:pt x="61910" y="0"/>
                  </a:lnTo>
                  <a:lnTo>
                    <a:pt x="49477" y="1"/>
                  </a:lnTo>
                  <a:lnTo>
                    <a:pt x="31389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05699" y="372708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3021" y="0"/>
                  </a:lnTo>
                  <a:lnTo>
                    <a:pt x="71893" y="0"/>
                  </a:lnTo>
                  <a:lnTo>
                    <a:pt x="60308" y="4"/>
                  </a:lnTo>
                  <a:lnTo>
                    <a:pt x="48592" y="206"/>
                  </a:lnTo>
                  <a:lnTo>
                    <a:pt x="36375" y="1107"/>
                  </a:lnTo>
                  <a:lnTo>
                    <a:pt x="21461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96373" y="3463875"/>
              <a:ext cx="230229" cy="383504"/>
            </a:xfrm>
            <a:custGeom>
              <a:avLst/>
              <a:gdLst/>
              <a:ahLst/>
              <a:cxnLst/>
              <a:rect l="0" t="0" r="0" b="0"/>
              <a:pathLst>
                <a:path w="230229" h="383504">
                  <a:moveTo>
                    <a:pt x="88352" y="0"/>
                  </a:moveTo>
                  <a:lnTo>
                    <a:pt x="82484" y="5935"/>
                  </a:lnTo>
                  <a:lnTo>
                    <a:pt x="76920" y="12140"/>
                  </a:lnTo>
                  <a:lnTo>
                    <a:pt x="71125" y="19235"/>
                  </a:lnTo>
                  <a:lnTo>
                    <a:pt x="65218" y="27176"/>
                  </a:lnTo>
                  <a:lnTo>
                    <a:pt x="59536" y="35822"/>
                  </a:lnTo>
                  <a:lnTo>
                    <a:pt x="54261" y="45017"/>
                  </a:lnTo>
                  <a:lnTo>
                    <a:pt x="49411" y="54616"/>
                  </a:lnTo>
                  <a:lnTo>
                    <a:pt x="44925" y="64506"/>
                  </a:lnTo>
                  <a:lnTo>
                    <a:pt x="40723" y="74603"/>
                  </a:lnTo>
                  <a:lnTo>
                    <a:pt x="36732" y="85009"/>
                  </a:lnTo>
                  <a:lnTo>
                    <a:pt x="32891" y="95987"/>
                  </a:lnTo>
                  <a:lnTo>
                    <a:pt x="29156" y="107630"/>
                  </a:lnTo>
                  <a:lnTo>
                    <a:pt x="25494" y="119722"/>
                  </a:lnTo>
                  <a:lnTo>
                    <a:pt x="21881" y="131839"/>
                  </a:lnTo>
                  <a:lnTo>
                    <a:pt x="18307" y="143738"/>
                  </a:lnTo>
                  <a:lnTo>
                    <a:pt x="14924" y="155679"/>
                  </a:lnTo>
                  <a:lnTo>
                    <a:pt x="12031" y="168294"/>
                  </a:lnTo>
                  <a:lnTo>
                    <a:pt x="9750" y="181886"/>
                  </a:lnTo>
                  <a:lnTo>
                    <a:pt x="7879" y="196117"/>
                  </a:lnTo>
                  <a:lnTo>
                    <a:pt x="6009" y="210216"/>
                  </a:lnTo>
                  <a:lnTo>
                    <a:pt x="3905" y="223737"/>
                  </a:lnTo>
                  <a:lnTo>
                    <a:pt x="1829" y="236579"/>
                  </a:lnTo>
                  <a:lnTo>
                    <a:pt x="422" y="248810"/>
                  </a:lnTo>
                  <a:lnTo>
                    <a:pt x="0" y="260557"/>
                  </a:lnTo>
                  <a:lnTo>
                    <a:pt x="718" y="272107"/>
                  </a:lnTo>
                  <a:lnTo>
                    <a:pt x="2729" y="283869"/>
                  </a:lnTo>
                  <a:lnTo>
                    <a:pt x="5975" y="296041"/>
                  </a:lnTo>
                  <a:lnTo>
                    <a:pt x="10257" y="308320"/>
                  </a:lnTo>
                  <a:lnTo>
                    <a:pt x="15340" y="320032"/>
                  </a:lnTo>
                  <a:lnTo>
                    <a:pt x="21018" y="330833"/>
                  </a:lnTo>
                  <a:lnTo>
                    <a:pt x="27286" y="340711"/>
                  </a:lnTo>
                  <a:lnTo>
                    <a:pt x="34324" y="349806"/>
                  </a:lnTo>
                  <a:lnTo>
                    <a:pt x="42179" y="358285"/>
                  </a:lnTo>
                  <a:lnTo>
                    <a:pt x="51081" y="365979"/>
                  </a:lnTo>
                  <a:lnTo>
                    <a:pt x="61501" y="372403"/>
                  </a:lnTo>
                  <a:lnTo>
                    <a:pt x="73548" y="377388"/>
                  </a:lnTo>
                  <a:lnTo>
                    <a:pt x="86877" y="380907"/>
                  </a:lnTo>
                  <a:lnTo>
                    <a:pt x="100887" y="382903"/>
                  </a:lnTo>
                  <a:lnTo>
                    <a:pt x="115155" y="383503"/>
                  </a:lnTo>
                  <a:lnTo>
                    <a:pt x="129310" y="382958"/>
                  </a:lnTo>
                  <a:lnTo>
                    <a:pt x="142960" y="381538"/>
                  </a:lnTo>
                  <a:lnTo>
                    <a:pt x="155947" y="379468"/>
                  </a:lnTo>
                  <a:lnTo>
                    <a:pt x="168141" y="376606"/>
                  </a:lnTo>
                  <a:lnTo>
                    <a:pt x="179345" y="372474"/>
                  </a:lnTo>
                  <a:lnTo>
                    <a:pt x="189548" y="366915"/>
                  </a:lnTo>
                  <a:lnTo>
                    <a:pt x="198723" y="360063"/>
                  </a:lnTo>
                  <a:lnTo>
                    <a:pt x="206749" y="352168"/>
                  </a:lnTo>
                  <a:lnTo>
                    <a:pt x="213664" y="343476"/>
                  </a:lnTo>
                  <a:lnTo>
                    <a:pt x="219479" y="333877"/>
                  </a:lnTo>
                  <a:lnTo>
                    <a:pt x="224095" y="322924"/>
                  </a:lnTo>
                  <a:lnTo>
                    <a:pt x="227563" y="310490"/>
                  </a:lnTo>
                  <a:lnTo>
                    <a:pt x="229740" y="297057"/>
                  </a:lnTo>
                  <a:lnTo>
                    <a:pt x="230228" y="283501"/>
                  </a:lnTo>
                  <a:lnTo>
                    <a:pt x="228958" y="270353"/>
                  </a:lnTo>
                  <a:lnTo>
                    <a:pt x="225987" y="257933"/>
                  </a:lnTo>
                  <a:lnTo>
                    <a:pt x="221326" y="246518"/>
                  </a:lnTo>
                  <a:lnTo>
                    <a:pt x="215154" y="236154"/>
                  </a:lnTo>
                  <a:lnTo>
                    <a:pt x="207757" y="227196"/>
                  </a:lnTo>
                  <a:lnTo>
                    <a:pt x="199429" y="220374"/>
                  </a:lnTo>
                  <a:lnTo>
                    <a:pt x="190430" y="215900"/>
                  </a:lnTo>
                  <a:lnTo>
                    <a:pt x="181118" y="213690"/>
                  </a:lnTo>
                  <a:lnTo>
                    <a:pt x="171947" y="213636"/>
                  </a:lnTo>
                  <a:lnTo>
                    <a:pt x="163151" y="215450"/>
                  </a:lnTo>
                  <a:lnTo>
                    <a:pt x="154772" y="218749"/>
                  </a:lnTo>
                  <a:lnTo>
                    <a:pt x="146757" y="223163"/>
                  </a:lnTo>
                  <a:lnTo>
                    <a:pt x="139034" y="228389"/>
                  </a:lnTo>
                  <a:lnTo>
                    <a:pt x="131694" y="234351"/>
                  </a:lnTo>
                  <a:lnTo>
                    <a:pt x="124984" y="241185"/>
                  </a:lnTo>
                  <a:lnTo>
                    <a:pt x="118981" y="248889"/>
                  </a:lnTo>
                  <a:lnTo>
                    <a:pt x="113458" y="257181"/>
                  </a:lnTo>
                  <a:lnTo>
                    <a:pt x="107981" y="265593"/>
                  </a:lnTo>
                  <a:lnTo>
                    <a:pt x="102298" y="273849"/>
                  </a:lnTo>
                  <a:lnTo>
                    <a:pt x="96497" y="282019"/>
                  </a:lnTo>
                  <a:lnTo>
                    <a:pt x="90902" y="290418"/>
                  </a:lnTo>
                  <a:lnTo>
                    <a:pt x="85693" y="299204"/>
                  </a:lnTo>
                  <a:lnTo>
                    <a:pt x="80846" y="307934"/>
                  </a:lnTo>
                  <a:lnTo>
                    <a:pt x="75634" y="316508"/>
                  </a:lnTo>
                  <a:lnTo>
                    <a:pt x="68485" y="325682"/>
                  </a:lnTo>
                  <a:lnTo>
                    <a:pt x="5676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138374" y="4045586"/>
            <a:ext cx="1474968" cy="555368"/>
            <a:chOff x="1138374" y="4045586"/>
            <a:chExt cx="1474968" cy="555368"/>
          </a:xfrm>
        </p:grpSpPr>
        <p:sp>
          <p:nvSpPr>
            <p:cNvPr id="119" name="Freeform 118"/>
            <p:cNvSpPr/>
            <p:nvPr/>
          </p:nvSpPr>
          <p:spPr>
            <a:xfrm>
              <a:off x="1245076" y="4285098"/>
              <a:ext cx="28873" cy="315856"/>
            </a:xfrm>
            <a:custGeom>
              <a:avLst/>
              <a:gdLst/>
              <a:ahLst/>
              <a:cxnLst/>
              <a:rect l="0" t="0" r="0" b="0"/>
              <a:pathLst>
                <a:path w="28873" h="315856">
                  <a:moveTo>
                    <a:pt x="7815" y="0"/>
                  </a:moveTo>
                  <a:lnTo>
                    <a:pt x="4948" y="8936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5" y="69869"/>
                  </a:lnTo>
                  <a:lnTo>
                    <a:pt x="2066" y="83904"/>
                  </a:lnTo>
                  <a:lnTo>
                    <a:pt x="4079" y="97996"/>
                  </a:lnTo>
                  <a:lnTo>
                    <a:pt x="6537" y="112097"/>
                  </a:lnTo>
                  <a:lnTo>
                    <a:pt x="9151" y="126191"/>
                  </a:lnTo>
                  <a:lnTo>
                    <a:pt x="11520" y="140272"/>
                  </a:lnTo>
                  <a:lnTo>
                    <a:pt x="13446" y="154343"/>
                  </a:lnTo>
                  <a:lnTo>
                    <a:pt x="15077" y="168405"/>
                  </a:lnTo>
                  <a:lnTo>
                    <a:pt x="16786" y="182459"/>
                  </a:lnTo>
                  <a:lnTo>
                    <a:pt x="18786" y="196509"/>
                  </a:lnTo>
                  <a:lnTo>
                    <a:pt x="20961" y="210554"/>
                  </a:lnTo>
                  <a:lnTo>
                    <a:pt x="22969" y="224598"/>
                  </a:lnTo>
                  <a:lnTo>
                    <a:pt x="24616" y="238630"/>
                  </a:lnTo>
                  <a:lnTo>
                    <a:pt x="25878" y="252431"/>
                  </a:lnTo>
                  <a:lnTo>
                    <a:pt x="26936" y="267136"/>
                  </a:lnTo>
                  <a:lnTo>
                    <a:pt x="27881" y="286271"/>
                  </a:lnTo>
                  <a:lnTo>
                    <a:pt x="2887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138374" y="4337741"/>
              <a:ext cx="103989" cy="144594"/>
            </a:xfrm>
            <a:custGeom>
              <a:avLst/>
              <a:gdLst/>
              <a:ahLst/>
              <a:cxnLst/>
              <a:rect l="0" t="0" r="0" b="0"/>
              <a:pathLst>
                <a:path w="103989" h="144594">
                  <a:moveTo>
                    <a:pt x="103988" y="115813"/>
                  </a:moveTo>
                  <a:lnTo>
                    <a:pt x="92320" y="118747"/>
                  </a:lnTo>
                  <a:lnTo>
                    <a:pt x="81831" y="121529"/>
                  </a:lnTo>
                  <a:lnTo>
                    <a:pt x="71534" y="124433"/>
                  </a:lnTo>
                  <a:lnTo>
                    <a:pt x="61406" y="127646"/>
                  </a:lnTo>
                  <a:lnTo>
                    <a:pt x="51710" y="131460"/>
                  </a:lnTo>
                  <a:lnTo>
                    <a:pt x="42574" y="135959"/>
                  </a:lnTo>
                  <a:lnTo>
                    <a:pt x="33971" y="140431"/>
                  </a:lnTo>
                  <a:lnTo>
                    <a:pt x="25810" y="143526"/>
                  </a:lnTo>
                  <a:lnTo>
                    <a:pt x="18000" y="144593"/>
                  </a:lnTo>
                  <a:lnTo>
                    <a:pt x="10941" y="143491"/>
                  </a:lnTo>
                  <a:lnTo>
                    <a:pt x="5485" y="140234"/>
                  </a:lnTo>
                  <a:lnTo>
                    <a:pt x="1966" y="135070"/>
                  </a:lnTo>
                  <a:lnTo>
                    <a:pt x="247" y="128215"/>
                  </a:lnTo>
                  <a:lnTo>
                    <a:pt x="0" y="119734"/>
                  </a:lnTo>
                  <a:lnTo>
                    <a:pt x="864" y="109816"/>
                  </a:lnTo>
                  <a:lnTo>
                    <a:pt x="2374" y="98737"/>
                  </a:lnTo>
                  <a:lnTo>
                    <a:pt x="3985" y="86778"/>
                  </a:lnTo>
                  <a:lnTo>
                    <a:pt x="5395" y="74187"/>
                  </a:lnTo>
                  <a:lnTo>
                    <a:pt x="6709" y="61375"/>
                  </a:lnTo>
                  <a:lnTo>
                    <a:pt x="8558" y="47450"/>
                  </a:lnTo>
                  <a:lnTo>
                    <a:pt x="12219" y="28958"/>
                  </a:lnTo>
                  <a:lnTo>
                    <a:pt x="197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63461" y="4337741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78360" y="5934"/>
                  </a:lnTo>
                  <a:lnTo>
                    <a:pt x="72796" y="12139"/>
                  </a:lnTo>
                  <a:lnTo>
                    <a:pt x="66996" y="19234"/>
                  </a:lnTo>
                  <a:lnTo>
                    <a:pt x="60916" y="27175"/>
                  </a:lnTo>
                  <a:lnTo>
                    <a:pt x="54586" y="35821"/>
                  </a:lnTo>
                  <a:lnTo>
                    <a:pt x="48058" y="45011"/>
                  </a:lnTo>
                  <a:lnTo>
                    <a:pt x="41382" y="54438"/>
                  </a:lnTo>
                  <a:lnTo>
                    <a:pt x="34599" y="63679"/>
                  </a:lnTo>
                  <a:lnTo>
                    <a:pt x="27751" y="72510"/>
                  </a:lnTo>
                  <a:lnTo>
                    <a:pt x="21163" y="80600"/>
                  </a:lnTo>
                  <a:lnTo>
                    <a:pt x="14799" y="88216"/>
                  </a:lnTo>
                  <a:lnTo>
                    <a:pt x="8101" y="960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463461" y="4316684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5867" y="8801"/>
                  </a:lnTo>
                  <a:lnTo>
                    <a:pt x="11432" y="17147"/>
                  </a:lnTo>
                  <a:lnTo>
                    <a:pt x="17231" y="25847"/>
                  </a:lnTo>
                  <a:lnTo>
                    <a:pt x="23311" y="34968"/>
                  </a:lnTo>
                  <a:lnTo>
                    <a:pt x="29641" y="44462"/>
                  </a:lnTo>
                  <a:lnTo>
                    <a:pt x="36169" y="54250"/>
                  </a:lnTo>
                  <a:lnTo>
                    <a:pt x="42845" y="64091"/>
                  </a:lnTo>
                  <a:lnTo>
                    <a:pt x="49628" y="73616"/>
                  </a:lnTo>
                  <a:lnTo>
                    <a:pt x="56481" y="82645"/>
                  </a:lnTo>
                  <a:lnTo>
                    <a:pt x="63271" y="91067"/>
                  </a:lnTo>
                  <a:lnTo>
                    <a:pt x="70536" y="99688"/>
                  </a:lnTo>
                  <a:lnTo>
                    <a:pt x="80033" y="110379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179399" y="4179813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62031" y="10462"/>
                  </a:lnTo>
                  <a:lnTo>
                    <a:pt x="51542" y="9821"/>
                  </a:lnTo>
                  <a:lnTo>
                    <a:pt x="41254" y="8529"/>
                  </a:lnTo>
                  <a:lnTo>
                    <a:pt x="31435" y="6834"/>
                  </a:lnTo>
                  <a:lnTo>
                    <a:pt x="21971" y="4983"/>
                  </a:lnTo>
                  <a:lnTo>
                    <a:pt x="12023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221513" y="4274569"/>
              <a:ext cx="84229" cy="2"/>
            </a:xfrm>
            <a:custGeom>
              <a:avLst/>
              <a:gdLst/>
              <a:ahLst/>
              <a:cxnLst/>
              <a:rect l="0" t="0" r="0" b="0"/>
              <a:pathLst>
                <a:path w="84229" h="2">
                  <a:moveTo>
                    <a:pt x="84228" y="1"/>
                  </a:moveTo>
                  <a:lnTo>
                    <a:pt x="72492" y="0"/>
                  </a:lnTo>
                  <a:lnTo>
                    <a:pt x="61363" y="0"/>
                  </a:lnTo>
                  <a:lnTo>
                    <a:pt x="49783" y="0"/>
                  </a:lnTo>
                  <a:lnTo>
                    <a:pt x="38269" y="0"/>
                  </a:lnTo>
                  <a:lnTo>
                    <a:pt x="26954" y="1"/>
                  </a:lnTo>
                  <a:lnTo>
                    <a:pt x="14839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466805" y="4045586"/>
              <a:ext cx="146537" cy="404477"/>
            </a:xfrm>
            <a:custGeom>
              <a:avLst/>
              <a:gdLst/>
              <a:ahLst/>
              <a:cxnLst/>
              <a:rect l="0" t="0" r="0" b="0"/>
              <a:pathLst>
                <a:path w="146537" h="404477">
                  <a:moveTo>
                    <a:pt x="123205" y="102642"/>
                  </a:moveTo>
                  <a:lnTo>
                    <a:pt x="117338" y="108643"/>
                  </a:lnTo>
                  <a:lnTo>
                    <a:pt x="111773" y="115488"/>
                  </a:lnTo>
                  <a:lnTo>
                    <a:pt x="105978" y="123876"/>
                  </a:lnTo>
                  <a:lnTo>
                    <a:pt x="100071" y="133503"/>
                  </a:lnTo>
                  <a:lnTo>
                    <a:pt x="94389" y="143818"/>
                  </a:lnTo>
                  <a:lnTo>
                    <a:pt x="89114" y="154430"/>
                  </a:lnTo>
                  <a:lnTo>
                    <a:pt x="84264" y="165301"/>
                  </a:lnTo>
                  <a:lnTo>
                    <a:pt x="79778" y="176650"/>
                  </a:lnTo>
                  <a:lnTo>
                    <a:pt x="75576" y="188580"/>
                  </a:lnTo>
                  <a:lnTo>
                    <a:pt x="71585" y="201217"/>
                  </a:lnTo>
                  <a:lnTo>
                    <a:pt x="67744" y="214771"/>
                  </a:lnTo>
                  <a:lnTo>
                    <a:pt x="64014" y="229261"/>
                  </a:lnTo>
                  <a:lnTo>
                    <a:pt x="60524" y="244401"/>
                  </a:lnTo>
                  <a:lnTo>
                    <a:pt x="57560" y="259710"/>
                  </a:lnTo>
                  <a:lnTo>
                    <a:pt x="55234" y="274894"/>
                  </a:lnTo>
                  <a:lnTo>
                    <a:pt x="53504" y="289852"/>
                  </a:lnTo>
                  <a:lnTo>
                    <a:pt x="52260" y="304581"/>
                  </a:lnTo>
                  <a:lnTo>
                    <a:pt x="51390" y="319114"/>
                  </a:lnTo>
                  <a:lnTo>
                    <a:pt x="50957" y="333331"/>
                  </a:lnTo>
                  <a:lnTo>
                    <a:pt x="51192" y="346965"/>
                  </a:lnTo>
                  <a:lnTo>
                    <a:pt x="52173" y="359908"/>
                  </a:lnTo>
                  <a:lnTo>
                    <a:pt x="54153" y="371889"/>
                  </a:lnTo>
                  <a:lnTo>
                    <a:pt x="57618" y="382411"/>
                  </a:lnTo>
                  <a:lnTo>
                    <a:pt x="62690" y="391324"/>
                  </a:lnTo>
                  <a:lnTo>
                    <a:pt x="69029" y="398309"/>
                  </a:lnTo>
                  <a:lnTo>
                    <a:pt x="76039" y="402728"/>
                  </a:lnTo>
                  <a:lnTo>
                    <a:pt x="83306" y="404476"/>
                  </a:lnTo>
                  <a:lnTo>
                    <a:pt x="90623" y="403888"/>
                  </a:lnTo>
                  <a:lnTo>
                    <a:pt x="97908" y="401450"/>
                  </a:lnTo>
                  <a:lnTo>
                    <a:pt x="105134" y="397628"/>
                  </a:lnTo>
                  <a:lnTo>
                    <a:pt x="112137" y="392641"/>
                  </a:lnTo>
                  <a:lnTo>
                    <a:pt x="118620" y="386480"/>
                  </a:lnTo>
                  <a:lnTo>
                    <a:pt x="124465" y="379229"/>
                  </a:lnTo>
                  <a:lnTo>
                    <a:pt x="129714" y="371074"/>
                  </a:lnTo>
                  <a:lnTo>
                    <a:pt x="134474" y="362222"/>
                  </a:lnTo>
                  <a:lnTo>
                    <a:pt x="138853" y="352859"/>
                  </a:lnTo>
                  <a:lnTo>
                    <a:pt x="142625" y="343130"/>
                  </a:lnTo>
                  <a:lnTo>
                    <a:pt x="145255" y="333147"/>
                  </a:lnTo>
                  <a:lnTo>
                    <a:pt x="146536" y="322987"/>
                  </a:lnTo>
                  <a:lnTo>
                    <a:pt x="146413" y="312706"/>
                  </a:lnTo>
                  <a:lnTo>
                    <a:pt x="144810" y="302345"/>
                  </a:lnTo>
                  <a:lnTo>
                    <a:pt x="141841" y="291928"/>
                  </a:lnTo>
                  <a:lnTo>
                    <a:pt x="137747" y="281475"/>
                  </a:lnTo>
                  <a:lnTo>
                    <a:pt x="132790" y="270997"/>
                  </a:lnTo>
                  <a:lnTo>
                    <a:pt x="127196" y="260506"/>
                  </a:lnTo>
                  <a:lnTo>
                    <a:pt x="120985" y="250173"/>
                  </a:lnTo>
                  <a:lnTo>
                    <a:pt x="113986" y="240307"/>
                  </a:lnTo>
                  <a:lnTo>
                    <a:pt x="106170" y="231042"/>
                  </a:lnTo>
                  <a:lnTo>
                    <a:pt x="97802" y="222346"/>
                  </a:lnTo>
                  <a:lnTo>
                    <a:pt x="89340" y="214119"/>
                  </a:lnTo>
                  <a:lnTo>
                    <a:pt x="81051" y="206250"/>
                  </a:lnTo>
                  <a:lnTo>
                    <a:pt x="72858" y="198641"/>
                  </a:lnTo>
                  <a:lnTo>
                    <a:pt x="64444" y="191218"/>
                  </a:lnTo>
                  <a:lnTo>
                    <a:pt x="55639" y="183925"/>
                  </a:lnTo>
                  <a:lnTo>
                    <a:pt x="46590" y="176720"/>
                  </a:lnTo>
                  <a:lnTo>
                    <a:pt x="37661" y="169576"/>
                  </a:lnTo>
                  <a:lnTo>
                    <a:pt x="29070" y="162464"/>
                  </a:lnTo>
                  <a:lnTo>
                    <a:pt x="21182" y="155043"/>
                  </a:lnTo>
                  <a:lnTo>
                    <a:pt x="14570" y="146689"/>
                  </a:lnTo>
                  <a:lnTo>
                    <a:pt x="9424" y="137138"/>
                  </a:lnTo>
                  <a:lnTo>
                    <a:pt x="5614" y="126451"/>
                  </a:lnTo>
                  <a:lnTo>
                    <a:pt x="2883" y="114829"/>
                  </a:lnTo>
                  <a:lnTo>
                    <a:pt x="978" y="102499"/>
                  </a:lnTo>
                  <a:lnTo>
                    <a:pt x="0" y="89984"/>
                  </a:lnTo>
                  <a:lnTo>
                    <a:pt x="391" y="78050"/>
                  </a:lnTo>
                  <a:lnTo>
                    <a:pt x="2283" y="67062"/>
                  </a:lnTo>
                  <a:lnTo>
                    <a:pt x="5519" y="56874"/>
                  </a:lnTo>
                  <a:lnTo>
                    <a:pt x="9832" y="47030"/>
                  </a:lnTo>
                  <a:lnTo>
                    <a:pt x="14961" y="37228"/>
                  </a:lnTo>
                  <a:lnTo>
                    <a:pt x="20845" y="27659"/>
                  </a:lnTo>
                  <a:lnTo>
                    <a:pt x="27618" y="18906"/>
                  </a:lnTo>
                  <a:lnTo>
                    <a:pt x="35283" y="11250"/>
                  </a:lnTo>
                  <a:lnTo>
                    <a:pt x="43717" y="5143"/>
                  </a:lnTo>
                  <a:lnTo>
                    <a:pt x="52757" y="1330"/>
                  </a:lnTo>
                  <a:lnTo>
                    <a:pt x="62242" y="0"/>
                  </a:lnTo>
                  <a:lnTo>
                    <a:pt x="71882" y="1040"/>
                  </a:lnTo>
                  <a:lnTo>
                    <a:pt x="81274" y="4315"/>
                  </a:lnTo>
                  <a:lnTo>
                    <a:pt x="90214" y="9509"/>
                  </a:lnTo>
                  <a:lnTo>
                    <a:pt x="98577" y="16148"/>
                  </a:lnTo>
                  <a:lnTo>
                    <a:pt x="107152" y="24545"/>
                  </a:lnTo>
                  <a:lnTo>
                    <a:pt x="117806" y="37669"/>
                  </a:lnTo>
                  <a:lnTo>
                    <a:pt x="133733" y="6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207951" y="4790466"/>
            <a:ext cx="1567774" cy="452887"/>
            <a:chOff x="1207951" y="4790466"/>
            <a:chExt cx="1567774" cy="452887"/>
          </a:xfrm>
        </p:grpSpPr>
        <p:sp>
          <p:nvSpPr>
            <p:cNvPr id="127" name="Freeform 126"/>
            <p:cNvSpPr/>
            <p:nvPr/>
          </p:nvSpPr>
          <p:spPr>
            <a:xfrm>
              <a:off x="1207951" y="4933179"/>
              <a:ext cx="183051" cy="310174"/>
            </a:xfrm>
            <a:custGeom>
              <a:avLst/>
              <a:gdLst/>
              <a:ahLst/>
              <a:cxnLst/>
              <a:rect l="0" t="0" r="0" b="0"/>
              <a:pathLst>
                <a:path w="183051" h="310174">
                  <a:moveTo>
                    <a:pt x="139696" y="4686"/>
                  </a:moveTo>
                  <a:lnTo>
                    <a:pt x="127961" y="4686"/>
                  </a:lnTo>
                  <a:lnTo>
                    <a:pt x="116832" y="4686"/>
                  </a:lnTo>
                  <a:lnTo>
                    <a:pt x="105238" y="4682"/>
                  </a:lnTo>
                  <a:lnTo>
                    <a:pt x="93250" y="4509"/>
                  </a:lnTo>
                  <a:lnTo>
                    <a:pt x="81238" y="3860"/>
                  </a:lnTo>
                  <a:lnTo>
                    <a:pt x="69436" y="2617"/>
                  </a:lnTo>
                  <a:lnTo>
                    <a:pt x="57909" y="1136"/>
                  </a:lnTo>
                  <a:lnTo>
                    <a:pt x="46640" y="136"/>
                  </a:lnTo>
                  <a:lnTo>
                    <a:pt x="35595" y="0"/>
                  </a:lnTo>
                  <a:lnTo>
                    <a:pt x="25213" y="1252"/>
                  </a:lnTo>
                  <a:lnTo>
                    <a:pt x="16372" y="4685"/>
                  </a:lnTo>
                  <a:lnTo>
                    <a:pt x="9432" y="10523"/>
                  </a:lnTo>
                  <a:lnTo>
                    <a:pt x="4433" y="18513"/>
                  </a:lnTo>
                  <a:lnTo>
                    <a:pt x="1362" y="28227"/>
                  </a:lnTo>
                  <a:lnTo>
                    <a:pt x="0" y="39234"/>
                  </a:lnTo>
                  <a:lnTo>
                    <a:pt x="16" y="51010"/>
                  </a:lnTo>
                  <a:lnTo>
                    <a:pt x="1073" y="62971"/>
                  </a:lnTo>
                  <a:lnTo>
                    <a:pt x="2882" y="74791"/>
                  </a:lnTo>
                  <a:lnTo>
                    <a:pt x="5058" y="86522"/>
                  </a:lnTo>
                  <a:lnTo>
                    <a:pt x="7130" y="98470"/>
                  </a:lnTo>
                  <a:lnTo>
                    <a:pt x="8867" y="110787"/>
                  </a:lnTo>
                  <a:lnTo>
                    <a:pt x="10710" y="122669"/>
                  </a:lnTo>
                  <a:lnTo>
                    <a:pt x="13627" y="132525"/>
                  </a:lnTo>
                  <a:lnTo>
                    <a:pt x="18079" y="139630"/>
                  </a:lnTo>
                  <a:lnTo>
                    <a:pt x="24038" y="144077"/>
                  </a:lnTo>
                  <a:lnTo>
                    <a:pt x="31261" y="146313"/>
                  </a:lnTo>
                  <a:lnTo>
                    <a:pt x="39460" y="146858"/>
                  </a:lnTo>
                  <a:lnTo>
                    <a:pt x="48542" y="146330"/>
                  </a:lnTo>
                  <a:lnTo>
                    <a:pt x="58608" y="145394"/>
                  </a:lnTo>
                  <a:lnTo>
                    <a:pt x="69624" y="144457"/>
                  </a:lnTo>
                  <a:lnTo>
                    <a:pt x="81121" y="144005"/>
                  </a:lnTo>
                  <a:lnTo>
                    <a:pt x="92304" y="144686"/>
                  </a:lnTo>
                  <a:lnTo>
                    <a:pt x="102750" y="146746"/>
                  </a:lnTo>
                  <a:lnTo>
                    <a:pt x="112391" y="150247"/>
                  </a:lnTo>
                  <a:lnTo>
                    <a:pt x="121327" y="155264"/>
                  </a:lnTo>
                  <a:lnTo>
                    <a:pt x="129708" y="161670"/>
                  </a:lnTo>
                  <a:lnTo>
                    <a:pt x="137676" y="169052"/>
                  </a:lnTo>
                  <a:lnTo>
                    <a:pt x="145349" y="176838"/>
                  </a:lnTo>
                  <a:lnTo>
                    <a:pt x="152809" y="184666"/>
                  </a:lnTo>
                  <a:lnTo>
                    <a:pt x="159957" y="192545"/>
                  </a:lnTo>
                  <a:lnTo>
                    <a:pt x="166532" y="200747"/>
                  </a:lnTo>
                  <a:lnTo>
                    <a:pt x="172425" y="209415"/>
                  </a:lnTo>
                  <a:lnTo>
                    <a:pt x="177365" y="218541"/>
                  </a:lnTo>
                  <a:lnTo>
                    <a:pt x="180853" y="228054"/>
                  </a:lnTo>
                  <a:lnTo>
                    <a:pt x="182746" y="237861"/>
                  </a:lnTo>
                  <a:lnTo>
                    <a:pt x="183050" y="247718"/>
                  </a:lnTo>
                  <a:lnTo>
                    <a:pt x="181742" y="257257"/>
                  </a:lnTo>
                  <a:lnTo>
                    <a:pt x="178974" y="266299"/>
                  </a:lnTo>
                  <a:lnTo>
                    <a:pt x="175015" y="274844"/>
                  </a:lnTo>
                  <a:lnTo>
                    <a:pt x="170150" y="282970"/>
                  </a:lnTo>
                  <a:lnTo>
                    <a:pt x="164615" y="290758"/>
                  </a:lnTo>
                  <a:lnTo>
                    <a:pt x="158272" y="297802"/>
                  </a:lnTo>
                  <a:lnTo>
                    <a:pt x="150652" y="303249"/>
                  </a:lnTo>
                  <a:lnTo>
                    <a:pt x="141602" y="306766"/>
                  </a:lnTo>
                  <a:lnTo>
                    <a:pt x="131293" y="308652"/>
                  </a:lnTo>
                  <a:lnTo>
                    <a:pt x="118733" y="309756"/>
                  </a:lnTo>
                  <a:lnTo>
                    <a:pt x="99463" y="310173"/>
                  </a:lnTo>
                  <a:lnTo>
                    <a:pt x="65997" y="310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26632" y="5011565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0"/>
                  </a:moveTo>
                  <a:lnTo>
                    <a:pt x="96550" y="3000"/>
                  </a:lnTo>
                  <a:lnTo>
                    <a:pt x="88844" y="6422"/>
                  </a:lnTo>
                  <a:lnTo>
                    <a:pt x="81442" y="10618"/>
                  </a:lnTo>
                  <a:lnTo>
                    <a:pt x="74181" y="15519"/>
                  </a:lnTo>
                  <a:lnTo>
                    <a:pt x="67002" y="21000"/>
                  </a:lnTo>
                  <a:lnTo>
                    <a:pt x="59876" y="26935"/>
                  </a:lnTo>
                  <a:lnTo>
                    <a:pt x="52786" y="33370"/>
                  </a:lnTo>
                  <a:lnTo>
                    <a:pt x="45719" y="40517"/>
                  </a:lnTo>
                  <a:lnTo>
                    <a:pt x="38673" y="48425"/>
                  </a:lnTo>
                  <a:lnTo>
                    <a:pt x="31752" y="56745"/>
                  </a:lnTo>
                  <a:lnTo>
                    <a:pt x="24384" y="65735"/>
                  </a:lnTo>
                  <a:lnTo>
                    <a:pt x="14804" y="7730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505575" y="4990507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1" y="23843"/>
                  </a:lnTo>
                  <a:lnTo>
                    <a:pt x="23311" y="31105"/>
                  </a:lnTo>
                  <a:lnTo>
                    <a:pt x="29641" y="38283"/>
                  </a:lnTo>
                  <a:lnTo>
                    <a:pt x="36170" y="45409"/>
                  </a:lnTo>
                  <a:lnTo>
                    <a:pt x="42845" y="52499"/>
                  </a:lnTo>
                  <a:lnTo>
                    <a:pt x="49628" y="59566"/>
                  </a:lnTo>
                  <a:lnTo>
                    <a:pt x="56486" y="66621"/>
                  </a:lnTo>
                  <a:lnTo>
                    <a:pt x="63395" y="73835"/>
                  </a:lnTo>
                  <a:lnTo>
                    <a:pt x="70340" y="81516"/>
                  </a:lnTo>
                  <a:lnTo>
                    <a:pt x="77310" y="89793"/>
                  </a:lnTo>
                  <a:lnTo>
                    <a:pt x="84295" y="98471"/>
                  </a:lnTo>
                  <a:lnTo>
                    <a:pt x="91292" y="107143"/>
                  </a:lnTo>
                  <a:lnTo>
                    <a:pt x="98287" y="115558"/>
                  </a:lnTo>
                  <a:lnTo>
                    <a:pt x="104974" y="123353"/>
                  </a:lnTo>
                  <a:lnTo>
                    <a:pt x="111416" y="130733"/>
                  </a:lnTo>
                  <a:lnTo>
                    <a:pt x="118179" y="138341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32041" y="486416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6417" y="7662"/>
                  </a:lnTo>
                  <a:lnTo>
                    <a:pt x="87430" y="5520"/>
                  </a:lnTo>
                  <a:lnTo>
                    <a:pt x="77439" y="3917"/>
                  </a:lnTo>
                  <a:lnTo>
                    <a:pt x="66502" y="2734"/>
                  </a:lnTo>
                  <a:lnTo>
                    <a:pt x="53461" y="1756"/>
                  </a:lnTo>
                  <a:lnTo>
                    <a:pt x="33812" y="8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232041" y="491680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2"/>
                  </a:lnTo>
                  <a:lnTo>
                    <a:pt x="66502" y="7794"/>
                  </a:lnTo>
                  <a:lnTo>
                    <a:pt x="53461" y="8773"/>
                  </a:lnTo>
                  <a:lnTo>
                    <a:pt x="33812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466381" y="4843109"/>
              <a:ext cx="18345" cy="231627"/>
            </a:xfrm>
            <a:custGeom>
              <a:avLst/>
              <a:gdLst/>
              <a:ahLst/>
              <a:cxnLst/>
              <a:rect l="0" t="0" r="0" b="0"/>
              <a:pathLst>
                <a:path w="18345" h="231627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0"/>
                  </a:lnTo>
                  <a:lnTo>
                    <a:pt x="1890" y="76038"/>
                  </a:lnTo>
                  <a:lnTo>
                    <a:pt x="3254" y="89319"/>
                  </a:lnTo>
                  <a:lnTo>
                    <a:pt x="4468" y="102836"/>
                  </a:lnTo>
                  <a:lnTo>
                    <a:pt x="5603" y="116351"/>
                  </a:lnTo>
                  <a:lnTo>
                    <a:pt x="6971" y="129505"/>
                  </a:lnTo>
                  <a:lnTo>
                    <a:pt x="8738" y="142136"/>
                  </a:lnTo>
                  <a:lnTo>
                    <a:pt x="10756" y="154415"/>
                  </a:lnTo>
                  <a:lnTo>
                    <a:pt x="12657" y="166733"/>
                  </a:lnTo>
                  <a:lnTo>
                    <a:pt x="14233" y="179302"/>
                  </a:lnTo>
                  <a:lnTo>
                    <a:pt x="15447" y="191571"/>
                  </a:lnTo>
                  <a:lnTo>
                    <a:pt x="16468" y="203518"/>
                  </a:lnTo>
                  <a:lnTo>
                    <a:pt x="17382" y="216196"/>
                  </a:lnTo>
                  <a:lnTo>
                    <a:pt x="18344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51677" y="4790466"/>
              <a:ext cx="224048" cy="306411"/>
            </a:xfrm>
            <a:custGeom>
              <a:avLst/>
              <a:gdLst/>
              <a:ahLst/>
              <a:cxnLst/>
              <a:rect l="0" t="0" r="0" b="0"/>
              <a:pathLst>
                <a:path w="224048" h="306411">
                  <a:moveTo>
                    <a:pt x="69918" y="31586"/>
                  </a:moveTo>
                  <a:lnTo>
                    <a:pt x="61184" y="34653"/>
                  </a:lnTo>
                  <a:lnTo>
                    <a:pt x="53478" y="38716"/>
                  </a:lnTo>
                  <a:lnTo>
                    <a:pt x="46080" y="44209"/>
                  </a:lnTo>
                  <a:lnTo>
                    <a:pt x="38992" y="50969"/>
                  </a:lnTo>
                  <a:lnTo>
                    <a:pt x="32461" y="58766"/>
                  </a:lnTo>
                  <a:lnTo>
                    <a:pt x="26589" y="67368"/>
                  </a:lnTo>
                  <a:lnTo>
                    <a:pt x="21324" y="76726"/>
                  </a:lnTo>
                  <a:lnTo>
                    <a:pt x="16554" y="86980"/>
                  </a:lnTo>
                  <a:lnTo>
                    <a:pt x="12164" y="98133"/>
                  </a:lnTo>
                  <a:lnTo>
                    <a:pt x="8215" y="110061"/>
                  </a:lnTo>
                  <a:lnTo>
                    <a:pt x="4934" y="122598"/>
                  </a:lnTo>
                  <a:lnTo>
                    <a:pt x="2398" y="135586"/>
                  </a:lnTo>
                  <a:lnTo>
                    <a:pt x="694" y="148730"/>
                  </a:lnTo>
                  <a:lnTo>
                    <a:pt x="0" y="161628"/>
                  </a:lnTo>
                  <a:lnTo>
                    <a:pt x="312" y="174079"/>
                  </a:lnTo>
                  <a:lnTo>
                    <a:pt x="1488" y="186067"/>
                  </a:lnTo>
                  <a:lnTo>
                    <a:pt x="3341" y="197657"/>
                  </a:lnTo>
                  <a:lnTo>
                    <a:pt x="5695" y="208937"/>
                  </a:lnTo>
                  <a:lnTo>
                    <a:pt x="8410" y="219988"/>
                  </a:lnTo>
                  <a:lnTo>
                    <a:pt x="11377" y="230876"/>
                  </a:lnTo>
                  <a:lnTo>
                    <a:pt x="14528" y="241646"/>
                  </a:lnTo>
                  <a:lnTo>
                    <a:pt x="18135" y="252167"/>
                  </a:lnTo>
                  <a:lnTo>
                    <a:pt x="22774" y="262159"/>
                  </a:lnTo>
                  <a:lnTo>
                    <a:pt x="28679" y="271505"/>
                  </a:lnTo>
                  <a:lnTo>
                    <a:pt x="35764" y="280085"/>
                  </a:lnTo>
                  <a:lnTo>
                    <a:pt x="43817" y="287703"/>
                  </a:lnTo>
                  <a:lnTo>
                    <a:pt x="52609" y="294336"/>
                  </a:lnTo>
                  <a:lnTo>
                    <a:pt x="62106" y="299789"/>
                  </a:lnTo>
                  <a:lnTo>
                    <a:pt x="72458" y="303631"/>
                  </a:lnTo>
                  <a:lnTo>
                    <a:pt x="83674" y="305770"/>
                  </a:lnTo>
                  <a:lnTo>
                    <a:pt x="95476" y="306410"/>
                  </a:lnTo>
                  <a:lnTo>
                    <a:pt x="107397" y="305860"/>
                  </a:lnTo>
                  <a:lnTo>
                    <a:pt x="119152" y="304415"/>
                  </a:lnTo>
                  <a:lnTo>
                    <a:pt x="130486" y="302159"/>
                  </a:lnTo>
                  <a:lnTo>
                    <a:pt x="141097" y="298975"/>
                  </a:lnTo>
                  <a:lnTo>
                    <a:pt x="150899" y="294869"/>
                  </a:lnTo>
                  <a:lnTo>
                    <a:pt x="159972" y="289808"/>
                  </a:lnTo>
                  <a:lnTo>
                    <a:pt x="168461" y="283653"/>
                  </a:lnTo>
                  <a:lnTo>
                    <a:pt x="176505" y="276436"/>
                  </a:lnTo>
                  <a:lnTo>
                    <a:pt x="184062" y="268318"/>
                  </a:lnTo>
                  <a:lnTo>
                    <a:pt x="190918" y="259498"/>
                  </a:lnTo>
                  <a:lnTo>
                    <a:pt x="197014" y="250159"/>
                  </a:lnTo>
                  <a:lnTo>
                    <a:pt x="202430" y="240448"/>
                  </a:lnTo>
                  <a:lnTo>
                    <a:pt x="207303" y="230477"/>
                  </a:lnTo>
                  <a:lnTo>
                    <a:pt x="211762" y="220317"/>
                  </a:lnTo>
                  <a:lnTo>
                    <a:pt x="215757" y="209697"/>
                  </a:lnTo>
                  <a:lnTo>
                    <a:pt x="219068" y="198043"/>
                  </a:lnTo>
                  <a:lnTo>
                    <a:pt x="221626" y="185132"/>
                  </a:lnTo>
                  <a:lnTo>
                    <a:pt x="223343" y="171376"/>
                  </a:lnTo>
                  <a:lnTo>
                    <a:pt x="224047" y="157602"/>
                  </a:lnTo>
                  <a:lnTo>
                    <a:pt x="223741" y="144303"/>
                  </a:lnTo>
                  <a:lnTo>
                    <a:pt x="222569" y="131611"/>
                  </a:lnTo>
                  <a:lnTo>
                    <a:pt x="220719" y="119482"/>
                  </a:lnTo>
                  <a:lnTo>
                    <a:pt x="218357" y="107812"/>
                  </a:lnTo>
                  <a:lnTo>
                    <a:pt x="215298" y="96654"/>
                  </a:lnTo>
                  <a:lnTo>
                    <a:pt x="211035" y="86219"/>
                  </a:lnTo>
                  <a:lnTo>
                    <a:pt x="205392" y="76565"/>
                  </a:lnTo>
                  <a:lnTo>
                    <a:pt x="198652" y="67604"/>
                  </a:lnTo>
                  <a:lnTo>
                    <a:pt x="191365" y="59198"/>
                  </a:lnTo>
                  <a:lnTo>
                    <a:pt x="183904" y="51213"/>
                  </a:lnTo>
                  <a:lnTo>
                    <a:pt x="176286" y="43697"/>
                  </a:lnTo>
                  <a:lnTo>
                    <a:pt x="168266" y="36869"/>
                  </a:lnTo>
                  <a:lnTo>
                    <a:pt x="159734" y="30792"/>
                  </a:lnTo>
                  <a:lnTo>
                    <a:pt x="150976" y="25344"/>
                  </a:lnTo>
                  <a:lnTo>
                    <a:pt x="141637" y="19655"/>
                  </a:lnTo>
                  <a:lnTo>
                    <a:pt x="129777" y="12108"/>
                  </a:lnTo>
                  <a:lnTo>
                    <a:pt x="1120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715621" y="3518357"/>
            <a:ext cx="316380" cy="1040483"/>
            <a:chOff x="1715621" y="3518357"/>
            <a:chExt cx="316380" cy="1040483"/>
          </a:xfrm>
        </p:grpSpPr>
        <p:sp>
          <p:nvSpPr>
            <p:cNvPr id="135" name="Freeform 134"/>
            <p:cNvSpPr/>
            <p:nvPr/>
          </p:nvSpPr>
          <p:spPr>
            <a:xfrm>
              <a:off x="1715621" y="3518357"/>
              <a:ext cx="242680" cy="419302"/>
            </a:xfrm>
            <a:custGeom>
              <a:avLst/>
              <a:gdLst/>
              <a:ahLst/>
              <a:cxnLst/>
              <a:rect l="0" t="0" r="0" b="0"/>
              <a:pathLst>
                <a:path w="242680" h="419302">
                  <a:moveTo>
                    <a:pt x="53166" y="8689"/>
                  </a:moveTo>
                  <a:lnTo>
                    <a:pt x="50232" y="17490"/>
                  </a:lnTo>
                  <a:lnTo>
                    <a:pt x="47450" y="25837"/>
                  </a:lnTo>
                  <a:lnTo>
                    <a:pt x="44550" y="34536"/>
                  </a:lnTo>
                  <a:lnTo>
                    <a:pt x="41510" y="43657"/>
                  </a:lnTo>
                  <a:lnTo>
                    <a:pt x="38345" y="53152"/>
                  </a:lnTo>
                  <a:lnTo>
                    <a:pt x="35098" y="62873"/>
                  </a:lnTo>
                  <a:lnTo>
                    <a:pt x="32379" y="70230"/>
                  </a:lnTo>
                  <a:lnTo>
                    <a:pt x="31116" y="71871"/>
                  </a:lnTo>
                  <a:lnTo>
                    <a:pt x="31354" y="68466"/>
                  </a:lnTo>
                  <a:lnTo>
                    <a:pt x="32712" y="61503"/>
                  </a:lnTo>
                  <a:lnTo>
                    <a:pt x="34986" y="52485"/>
                  </a:lnTo>
                  <a:lnTo>
                    <a:pt x="38224" y="42836"/>
                  </a:lnTo>
                  <a:lnTo>
                    <a:pt x="42388" y="33359"/>
                  </a:lnTo>
                  <a:lnTo>
                    <a:pt x="47499" y="24504"/>
                  </a:lnTo>
                  <a:lnTo>
                    <a:pt x="53691" y="16611"/>
                  </a:lnTo>
                  <a:lnTo>
                    <a:pt x="60931" y="9752"/>
                  </a:lnTo>
                  <a:lnTo>
                    <a:pt x="68897" y="4294"/>
                  </a:lnTo>
                  <a:lnTo>
                    <a:pt x="77083" y="972"/>
                  </a:lnTo>
                  <a:lnTo>
                    <a:pt x="85178" y="0"/>
                  </a:lnTo>
                  <a:lnTo>
                    <a:pt x="93070" y="1294"/>
                  </a:lnTo>
                  <a:lnTo>
                    <a:pt x="100749" y="4746"/>
                  </a:lnTo>
                  <a:lnTo>
                    <a:pt x="108242" y="10066"/>
                  </a:lnTo>
                  <a:lnTo>
                    <a:pt x="115427" y="16873"/>
                  </a:lnTo>
                  <a:lnTo>
                    <a:pt x="122033" y="24795"/>
                  </a:lnTo>
                  <a:lnTo>
                    <a:pt x="127960" y="33525"/>
                  </a:lnTo>
                  <a:lnTo>
                    <a:pt x="133263" y="42823"/>
                  </a:lnTo>
                  <a:lnTo>
                    <a:pt x="138060" y="52517"/>
                  </a:lnTo>
                  <a:lnTo>
                    <a:pt x="142469" y="62490"/>
                  </a:lnTo>
                  <a:lnTo>
                    <a:pt x="146430" y="72985"/>
                  </a:lnTo>
                  <a:lnTo>
                    <a:pt x="149719" y="84555"/>
                  </a:lnTo>
                  <a:lnTo>
                    <a:pt x="152266" y="97419"/>
                  </a:lnTo>
                  <a:lnTo>
                    <a:pt x="154146" y="111485"/>
                  </a:lnTo>
                  <a:lnTo>
                    <a:pt x="155491" y="126529"/>
                  </a:lnTo>
                  <a:lnTo>
                    <a:pt x="156434" y="142314"/>
                  </a:lnTo>
                  <a:lnTo>
                    <a:pt x="157085" y="158473"/>
                  </a:lnTo>
                  <a:lnTo>
                    <a:pt x="157529" y="174539"/>
                  </a:lnTo>
                  <a:lnTo>
                    <a:pt x="157827" y="190267"/>
                  </a:lnTo>
                  <a:lnTo>
                    <a:pt x="157858" y="205606"/>
                  </a:lnTo>
                  <a:lnTo>
                    <a:pt x="157347" y="220600"/>
                  </a:lnTo>
                  <a:lnTo>
                    <a:pt x="156181" y="235314"/>
                  </a:lnTo>
                  <a:lnTo>
                    <a:pt x="154245" y="249654"/>
                  </a:lnTo>
                  <a:lnTo>
                    <a:pt x="151341" y="263371"/>
                  </a:lnTo>
                  <a:lnTo>
                    <a:pt x="147464" y="276380"/>
                  </a:lnTo>
                  <a:lnTo>
                    <a:pt x="142912" y="288744"/>
                  </a:lnTo>
                  <a:lnTo>
                    <a:pt x="138171" y="300587"/>
                  </a:lnTo>
                  <a:lnTo>
                    <a:pt x="133538" y="312034"/>
                  </a:lnTo>
                  <a:lnTo>
                    <a:pt x="128955" y="323027"/>
                  </a:lnTo>
                  <a:lnTo>
                    <a:pt x="124118" y="333343"/>
                  </a:lnTo>
                  <a:lnTo>
                    <a:pt x="118859" y="342914"/>
                  </a:lnTo>
                  <a:lnTo>
                    <a:pt x="113005" y="351817"/>
                  </a:lnTo>
                  <a:lnTo>
                    <a:pt x="106310" y="360184"/>
                  </a:lnTo>
                  <a:lnTo>
                    <a:pt x="98721" y="368138"/>
                  </a:lnTo>
                  <a:lnTo>
                    <a:pt x="90183" y="375463"/>
                  </a:lnTo>
                  <a:lnTo>
                    <a:pt x="80548" y="381631"/>
                  </a:lnTo>
                  <a:lnTo>
                    <a:pt x="69848" y="386437"/>
                  </a:lnTo>
                  <a:lnTo>
                    <a:pt x="58410" y="389664"/>
                  </a:lnTo>
                  <a:lnTo>
                    <a:pt x="46741" y="390930"/>
                  </a:lnTo>
                  <a:lnTo>
                    <a:pt x="35168" y="390214"/>
                  </a:lnTo>
                  <a:lnTo>
                    <a:pt x="24297" y="387462"/>
                  </a:lnTo>
                  <a:lnTo>
                    <a:pt x="15062" y="382423"/>
                  </a:lnTo>
                  <a:lnTo>
                    <a:pt x="7829" y="375188"/>
                  </a:lnTo>
                  <a:lnTo>
                    <a:pt x="2788" y="366264"/>
                  </a:lnTo>
                  <a:lnTo>
                    <a:pt x="214" y="356373"/>
                  </a:lnTo>
                  <a:lnTo>
                    <a:pt x="0" y="346028"/>
                  </a:lnTo>
                  <a:lnTo>
                    <a:pt x="1769" y="335662"/>
                  </a:lnTo>
                  <a:lnTo>
                    <a:pt x="5073" y="325709"/>
                  </a:lnTo>
                  <a:lnTo>
                    <a:pt x="9518" y="316362"/>
                  </a:lnTo>
                  <a:lnTo>
                    <a:pt x="15109" y="307934"/>
                  </a:lnTo>
                  <a:lnTo>
                    <a:pt x="22215" y="300944"/>
                  </a:lnTo>
                  <a:lnTo>
                    <a:pt x="30918" y="295542"/>
                  </a:lnTo>
                  <a:lnTo>
                    <a:pt x="40863" y="291727"/>
                  </a:lnTo>
                  <a:lnTo>
                    <a:pt x="51455" y="289524"/>
                  </a:lnTo>
                  <a:lnTo>
                    <a:pt x="62280" y="288785"/>
                  </a:lnTo>
                  <a:lnTo>
                    <a:pt x="72970" y="289406"/>
                  </a:lnTo>
                  <a:lnTo>
                    <a:pt x="83142" y="291408"/>
                  </a:lnTo>
                  <a:lnTo>
                    <a:pt x="92645" y="294678"/>
                  </a:lnTo>
                  <a:lnTo>
                    <a:pt x="101517" y="298990"/>
                  </a:lnTo>
                  <a:lnTo>
                    <a:pt x="109870" y="304101"/>
                  </a:lnTo>
                  <a:lnTo>
                    <a:pt x="117828" y="309796"/>
                  </a:lnTo>
                  <a:lnTo>
                    <a:pt x="125496" y="315906"/>
                  </a:lnTo>
                  <a:lnTo>
                    <a:pt x="132960" y="322307"/>
                  </a:lnTo>
                  <a:lnTo>
                    <a:pt x="140282" y="328908"/>
                  </a:lnTo>
                  <a:lnTo>
                    <a:pt x="147505" y="335645"/>
                  </a:lnTo>
                  <a:lnTo>
                    <a:pt x="154662" y="342475"/>
                  </a:lnTo>
                  <a:lnTo>
                    <a:pt x="161773" y="349367"/>
                  </a:lnTo>
                  <a:lnTo>
                    <a:pt x="168855" y="356301"/>
                  </a:lnTo>
                  <a:lnTo>
                    <a:pt x="175915" y="363263"/>
                  </a:lnTo>
                  <a:lnTo>
                    <a:pt x="182966" y="370244"/>
                  </a:lnTo>
                  <a:lnTo>
                    <a:pt x="190177" y="377238"/>
                  </a:lnTo>
                  <a:lnTo>
                    <a:pt x="197856" y="384240"/>
                  </a:lnTo>
                  <a:lnTo>
                    <a:pt x="206123" y="391238"/>
                  </a:lnTo>
                  <a:lnTo>
                    <a:pt x="214488" y="397929"/>
                  </a:lnTo>
                  <a:lnTo>
                    <a:pt x="222769" y="404372"/>
                  </a:lnTo>
                  <a:lnTo>
                    <a:pt x="231695" y="411136"/>
                  </a:lnTo>
                  <a:lnTo>
                    <a:pt x="242679" y="4193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771977" y="4187571"/>
              <a:ext cx="260024" cy="371269"/>
            </a:xfrm>
            <a:custGeom>
              <a:avLst/>
              <a:gdLst/>
              <a:ahLst/>
              <a:cxnLst/>
              <a:rect l="0" t="0" r="0" b="0"/>
              <a:pathLst>
                <a:path w="260024" h="371269">
                  <a:moveTo>
                    <a:pt x="38924" y="23828"/>
                  </a:moveTo>
                  <a:lnTo>
                    <a:pt x="33124" y="32629"/>
                  </a:lnTo>
                  <a:lnTo>
                    <a:pt x="28199" y="40976"/>
                  </a:lnTo>
                  <a:lnTo>
                    <a:pt x="23692" y="49670"/>
                  </a:lnTo>
                  <a:lnTo>
                    <a:pt x="19299" y="58618"/>
                  </a:lnTo>
                  <a:lnTo>
                    <a:pt x="14637" y="67465"/>
                  </a:lnTo>
                  <a:lnTo>
                    <a:pt x="9535" y="75952"/>
                  </a:lnTo>
                  <a:lnTo>
                    <a:pt x="4475" y="82200"/>
                  </a:lnTo>
                  <a:lnTo>
                    <a:pt x="930" y="83858"/>
                  </a:lnTo>
                  <a:lnTo>
                    <a:pt x="0" y="81541"/>
                  </a:lnTo>
                  <a:lnTo>
                    <a:pt x="1439" y="76439"/>
                  </a:lnTo>
                  <a:lnTo>
                    <a:pt x="4642" y="69484"/>
                  </a:lnTo>
                  <a:lnTo>
                    <a:pt x="9080" y="61312"/>
                  </a:lnTo>
                  <a:lnTo>
                    <a:pt x="14367" y="52345"/>
                  </a:lnTo>
                  <a:lnTo>
                    <a:pt x="20394" y="43021"/>
                  </a:lnTo>
                  <a:lnTo>
                    <a:pt x="27282" y="33825"/>
                  </a:lnTo>
                  <a:lnTo>
                    <a:pt x="35037" y="25012"/>
                  </a:lnTo>
                  <a:lnTo>
                    <a:pt x="43706" y="16957"/>
                  </a:lnTo>
                  <a:lnTo>
                    <a:pt x="53436" y="10223"/>
                  </a:lnTo>
                  <a:lnTo>
                    <a:pt x="64200" y="4999"/>
                  </a:lnTo>
                  <a:lnTo>
                    <a:pt x="75514" y="1475"/>
                  </a:lnTo>
                  <a:lnTo>
                    <a:pt x="86568" y="0"/>
                  </a:lnTo>
                  <a:lnTo>
                    <a:pt x="96920" y="568"/>
                  </a:lnTo>
                  <a:lnTo>
                    <a:pt x="106326" y="3050"/>
                  </a:lnTo>
                  <a:lnTo>
                    <a:pt x="114571" y="7373"/>
                  </a:lnTo>
                  <a:lnTo>
                    <a:pt x="121675" y="13320"/>
                  </a:lnTo>
                  <a:lnTo>
                    <a:pt x="127972" y="20733"/>
                  </a:lnTo>
                  <a:lnTo>
                    <a:pt x="133984" y="29603"/>
                  </a:lnTo>
                  <a:lnTo>
                    <a:pt x="140033" y="39791"/>
                  </a:lnTo>
                  <a:lnTo>
                    <a:pt x="146082" y="51054"/>
                  </a:lnTo>
                  <a:lnTo>
                    <a:pt x="151845" y="63137"/>
                  </a:lnTo>
                  <a:lnTo>
                    <a:pt x="157162" y="75821"/>
                  </a:lnTo>
                  <a:lnTo>
                    <a:pt x="161869" y="88930"/>
                  </a:lnTo>
                  <a:lnTo>
                    <a:pt x="165724" y="102336"/>
                  </a:lnTo>
                  <a:lnTo>
                    <a:pt x="168683" y="115948"/>
                  </a:lnTo>
                  <a:lnTo>
                    <a:pt x="170855" y="129697"/>
                  </a:lnTo>
                  <a:lnTo>
                    <a:pt x="172403" y="143542"/>
                  </a:lnTo>
                  <a:lnTo>
                    <a:pt x="173481" y="157445"/>
                  </a:lnTo>
                  <a:lnTo>
                    <a:pt x="174054" y="171224"/>
                  </a:lnTo>
                  <a:lnTo>
                    <a:pt x="173915" y="184555"/>
                  </a:lnTo>
                  <a:lnTo>
                    <a:pt x="173007" y="197302"/>
                  </a:lnTo>
                  <a:lnTo>
                    <a:pt x="171415" y="209488"/>
                  </a:lnTo>
                  <a:lnTo>
                    <a:pt x="169275" y="221212"/>
                  </a:lnTo>
                  <a:lnTo>
                    <a:pt x="166720" y="232578"/>
                  </a:lnTo>
                  <a:lnTo>
                    <a:pt x="163700" y="243517"/>
                  </a:lnTo>
                  <a:lnTo>
                    <a:pt x="159994" y="253797"/>
                  </a:lnTo>
                  <a:lnTo>
                    <a:pt x="155538" y="263349"/>
                  </a:lnTo>
                  <a:lnTo>
                    <a:pt x="150411" y="272409"/>
                  </a:lnTo>
                  <a:lnTo>
                    <a:pt x="144744" y="281413"/>
                  </a:lnTo>
                  <a:lnTo>
                    <a:pt x="138672" y="290617"/>
                  </a:lnTo>
                  <a:lnTo>
                    <a:pt x="132307" y="299936"/>
                  </a:lnTo>
                  <a:lnTo>
                    <a:pt x="125735" y="309046"/>
                  </a:lnTo>
                  <a:lnTo>
                    <a:pt x="119011" y="317759"/>
                  </a:lnTo>
                  <a:lnTo>
                    <a:pt x="111851" y="325728"/>
                  </a:lnTo>
                  <a:lnTo>
                    <a:pt x="103674" y="332395"/>
                  </a:lnTo>
                  <a:lnTo>
                    <a:pt x="94250" y="337568"/>
                  </a:lnTo>
                  <a:lnTo>
                    <a:pt x="83988" y="341056"/>
                  </a:lnTo>
                  <a:lnTo>
                    <a:pt x="73714" y="342507"/>
                  </a:lnTo>
                  <a:lnTo>
                    <a:pt x="63921" y="341921"/>
                  </a:lnTo>
                  <a:lnTo>
                    <a:pt x="54908" y="339428"/>
                  </a:lnTo>
                  <a:lnTo>
                    <a:pt x="46934" y="335097"/>
                  </a:lnTo>
                  <a:lnTo>
                    <a:pt x="40030" y="329150"/>
                  </a:lnTo>
                  <a:lnTo>
                    <a:pt x="34377" y="321905"/>
                  </a:lnTo>
                  <a:lnTo>
                    <a:pt x="30396" y="313680"/>
                  </a:lnTo>
                  <a:lnTo>
                    <a:pt x="28160" y="304745"/>
                  </a:lnTo>
                  <a:lnTo>
                    <a:pt x="27452" y="295306"/>
                  </a:lnTo>
                  <a:lnTo>
                    <a:pt x="27957" y="285518"/>
                  </a:lnTo>
                  <a:lnTo>
                    <a:pt x="29376" y="275499"/>
                  </a:lnTo>
                  <a:lnTo>
                    <a:pt x="31783" y="265654"/>
                  </a:lnTo>
                  <a:lnTo>
                    <a:pt x="35601" y="256648"/>
                  </a:lnTo>
                  <a:lnTo>
                    <a:pt x="40947" y="248787"/>
                  </a:lnTo>
                  <a:lnTo>
                    <a:pt x="47655" y="242357"/>
                  </a:lnTo>
                  <a:lnTo>
                    <a:pt x="55453" y="237786"/>
                  </a:lnTo>
                  <a:lnTo>
                    <a:pt x="64070" y="235126"/>
                  </a:lnTo>
                  <a:lnTo>
                    <a:pt x="73279" y="234288"/>
                  </a:lnTo>
                  <a:lnTo>
                    <a:pt x="82906" y="235231"/>
                  </a:lnTo>
                  <a:lnTo>
                    <a:pt x="92818" y="237754"/>
                  </a:lnTo>
                  <a:lnTo>
                    <a:pt x="102760" y="241716"/>
                  </a:lnTo>
                  <a:lnTo>
                    <a:pt x="112362" y="247115"/>
                  </a:lnTo>
                  <a:lnTo>
                    <a:pt x="121451" y="253814"/>
                  </a:lnTo>
                  <a:lnTo>
                    <a:pt x="130028" y="261412"/>
                  </a:lnTo>
                  <a:lnTo>
                    <a:pt x="138176" y="269349"/>
                  </a:lnTo>
                  <a:lnTo>
                    <a:pt x="145993" y="277277"/>
                  </a:lnTo>
                  <a:lnTo>
                    <a:pt x="153566" y="285057"/>
                  </a:lnTo>
                  <a:lnTo>
                    <a:pt x="160965" y="292661"/>
                  </a:lnTo>
                  <a:lnTo>
                    <a:pt x="168243" y="300113"/>
                  </a:lnTo>
                  <a:lnTo>
                    <a:pt x="175437" y="307609"/>
                  </a:lnTo>
                  <a:lnTo>
                    <a:pt x="182574" y="315489"/>
                  </a:lnTo>
                  <a:lnTo>
                    <a:pt x="189676" y="323899"/>
                  </a:lnTo>
                  <a:lnTo>
                    <a:pt x="196922" y="332498"/>
                  </a:lnTo>
                  <a:lnTo>
                    <a:pt x="204625" y="340584"/>
                  </a:lnTo>
                  <a:lnTo>
                    <a:pt x="212911" y="347794"/>
                  </a:lnTo>
                  <a:lnTo>
                    <a:pt x="221488" y="353956"/>
                  </a:lnTo>
                  <a:lnTo>
                    <a:pt x="230679" y="359532"/>
                  </a:lnTo>
                  <a:lnTo>
                    <a:pt x="242410" y="365004"/>
                  </a:lnTo>
                  <a:lnTo>
                    <a:pt x="260023" y="3712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1857841" y="4834202"/>
            <a:ext cx="247859" cy="482690"/>
          </a:xfrm>
          <a:custGeom>
            <a:avLst/>
            <a:gdLst/>
            <a:ahLst/>
            <a:cxnLst/>
            <a:rect l="0" t="0" r="0" b="0"/>
            <a:pathLst>
              <a:path w="247859" h="482690">
                <a:moveTo>
                  <a:pt x="37288" y="19435"/>
                </a:moveTo>
                <a:lnTo>
                  <a:pt x="31488" y="25369"/>
                </a:lnTo>
                <a:lnTo>
                  <a:pt x="26563" y="31574"/>
                </a:lnTo>
                <a:lnTo>
                  <a:pt x="22061" y="38669"/>
                </a:lnTo>
                <a:lnTo>
                  <a:pt x="17840" y="46610"/>
                </a:lnTo>
                <a:lnTo>
                  <a:pt x="13826" y="55256"/>
                </a:lnTo>
                <a:lnTo>
                  <a:pt x="9959" y="64379"/>
                </a:lnTo>
                <a:lnTo>
                  <a:pt x="6007" y="71304"/>
                </a:lnTo>
                <a:lnTo>
                  <a:pt x="2446" y="72792"/>
                </a:lnTo>
                <a:lnTo>
                  <a:pt x="427" y="69824"/>
                </a:lnTo>
                <a:lnTo>
                  <a:pt x="0" y="63983"/>
                </a:lnTo>
                <a:lnTo>
                  <a:pt x="968" y="56543"/>
                </a:lnTo>
                <a:lnTo>
                  <a:pt x="3281" y="48499"/>
                </a:lnTo>
                <a:lnTo>
                  <a:pt x="6800" y="40394"/>
                </a:lnTo>
                <a:lnTo>
                  <a:pt x="11298" y="32443"/>
                </a:lnTo>
                <a:lnTo>
                  <a:pt x="16544" y="24699"/>
                </a:lnTo>
                <a:lnTo>
                  <a:pt x="22338" y="17159"/>
                </a:lnTo>
                <a:lnTo>
                  <a:pt x="28688" y="10276"/>
                </a:lnTo>
                <a:lnTo>
                  <a:pt x="35783" y="4935"/>
                </a:lnTo>
                <a:lnTo>
                  <a:pt x="43663" y="1497"/>
                </a:lnTo>
                <a:lnTo>
                  <a:pt x="52074" y="0"/>
                </a:lnTo>
                <a:lnTo>
                  <a:pt x="60565" y="434"/>
                </a:lnTo>
                <a:lnTo>
                  <a:pt x="68870" y="2583"/>
                </a:lnTo>
                <a:lnTo>
                  <a:pt x="76903" y="6279"/>
                </a:lnTo>
                <a:lnTo>
                  <a:pt x="84677" y="11492"/>
                </a:lnTo>
                <a:lnTo>
                  <a:pt x="92234" y="18068"/>
                </a:lnTo>
                <a:lnTo>
                  <a:pt x="99462" y="25750"/>
                </a:lnTo>
                <a:lnTo>
                  <a:pt x="106097" y="34277"/>
                </a:lnTo>
                <a:lnTo>
                  <a:pt x="112043" y="43419"/>
                </a:lnTo>
                <a:lnTo>
                  <a:pt x="117359" y="52997"/>
                </a:lnTo>
                <a:lnTo>
                  <a:pt x="122165" y="62879"/>
                </a:lnTo>
                <a:lnTo>
                  <a:pt x="126583" y="72975"/>
                </a:lnTo>
                <a:lnTo>
                  <a:pt x="130722" y="83381"/>
                </a:lnTo>
                <a:lnTo>
                  <a:pt x="134661" y="94361"/>
                </a:lnTo>
                <a:lnTo>
                  <a:pt x="138459" y="106010"/>
                </a:lnTo>
                <a:lnTo>
                  <a:pt x="141993" y="118275"/>
                </a:lnTo>
                <a:lnTo>
                  <a:pt x="144987" y="131041"/>
                </a:lnTo>
                <a:lnTo>
                  <a:pt x="147337" y="144181"/>
                </a:lnTo>
                <a:lnTo>
                  <a:pt x="149254" y="157428"/>
                </a:lnTo>
                <a:lnTo>
                  <a:pt x="151155" y="170396"/>
                </a:lnTo>
                <a:lnTo>
                  <a:pt x="153280" y="182903"/>
                </a:lnTo>
                <a:lnTo>
                  <a:pt x="155369" y="195266"/>
                </a:lnTo>
                <a:lnTo>
                  <a:pt x="156786" y="208173"/>
                </a:lnTo>
                <a:lnTo>
                  <a:pt x="157223" y="221974"/>
                </a:lnTo>
                <a:lnTo>
                  <a:pt x="156855" y="236686"/>
                </a:lnTo>
                <a:lnTo>
                  <a:pt x="156143" y="252173"/>
                </a:lnTo>
                <a:lnTo>
                  <a:pt x="155401" y="268254"/>
                </a:lnTo>
                <a:lnTo>
                  <a:pt x="154598" y="284442"/>
                </a:lnTo>
                <a:lnTo>
                  <a:pt x="153461" y="299996"/>
                </a:lnTo>
                <a:lnTo>
                  <a:pt x="151846" y="314563"/>
                </a:lnTo>
                <a:lnTo>
                  <a:pt x="149763" y="328138"/>
                </a:lnTo>
                <a:lnTo>
                  <a:pt x="147286" y="340876"/>
                </a:lnTo>
                <a:lnTo>
                  <a:pt x="144501" y="352961"/>
                </a:lnTo>
                <a:lnTo>
                  <a:pt x="141324" y="364401"/>
                </a:lnTo>
                <a:lnTo>
                  <a:pt x="137514" y="375026"/>
                </a:lnTo>
                <a:lnTo>
                  <a:pt x="132988" y="384808"/>
                </a:lnTo>
                <a:lnTo>
                  <a:pt x="127813" y="393855"/>
                </a:lnTo>
                <a:lnTo>
                  <a:pt x="122115" y="402318"/>
                </a:lnTo>
                <a:lnTo>
                  <a:pt x="116017" y="410341"/>
                </a:lnTo>
                <a:lnTo>
                  <a:pt x="109465" y="417883"/>
                </a:lnTo>
                <a:lnTo>
                  <a:pt x="102235" y="424728"/>
                </a:lnTo>
                <a:lnTo>
                  <a:pt x="94260" y="430808"/>
                </a:lnTo>
                <a:lnTo>
                  <a:pt x="85617" y="435873"/>
                </a:lnTo>
                <a:lnTo>
                  <a:pt x="76437" y="439445"/>
                </a:lnTo>
                <a:lnTo>
                  <a:pt x="66861" y="441390"/>
                </a:lnTo>
                <a:lnTo>
                  <a:pt x="57331" y="441561"/>
                </a:lnTo>
                <a:lnTo>
                  <a:pt x="48544" y="439630"/>
                </a:lnTo>
                <a:lnTo>
                  <a:pt x="40830" y="435621"/>
                </a:lnTo>
                <a:lnTo>
                  <a:pt x="34329" y="429675"/>
                </a:lnTo>
                <a:lnTo>
                  <a:pt x="29180" y="421873"/>
                </a:lnTo>
                <a:lnTo>
                  <a:pt x="25313" y="412447"/>
                </a:lnTo>
                <a:lnTo>
                  <a:pt x="22682" y="401883"/>
                </a:lnTo>
                <a:lnTo>
                  <a:pt x="21349" y="390808"/>
                </a:lnTo>
                <a:lnTo>
                  <a:pt x="21235" y="379629"/>
                </a:lnTo>
                <a:lnTo>
                  <a:pt x="22461" y="368685"/>
                </a:lnTo>
                <a:lnTo>
                  <a:pt x="25410" y="358336"/>
                </a:lnTo>
                <a:lnTo>
                  <a:pt x="30137" y="348724"/>
                </a:lnTo>
                <a:lnTo>
                  <a:pt x="36412" y="340287"/>
                </a:lnTo>
                <a:lnTo>
                  <a:pt x="43912" y="333822"/>
                </a:lnTo>
                <a:lnTo>
                  <a:pt x="52322" y="329590"/>
                </a:lnTo>
                <a:lnTo>
                  <a:pt x="61220" y="327545"/>
                </a:lnTo>
                <a:lnTo>
                  <a:pt x="70106" y="327602"/>
                </a:lnTo>
                <a:lnTo>
                  <a:pt x="78706" y="329490"/>
                </a:lnTo>
                <a:lnTo>
                  <a:pt x="86953" y="332840"/>
                </a:lnTo>
                <a:lnTo>
                  <a:pt x="94879" y="337288"/>
                </a:lnTo>
                <a:lnTo>
                  <a:pt x="102546" y="342536"/>
                </a:lnTo>
                <a:lnTo>
                  <a:pt x="110018" y="348513"/>
                </a:lnTo>
                <a:lnTo>
                  <a:pt x="117350" y="355356"/>
                </a:lnTo>
                <a:lnTo>
                  <a:pt x="124583" y="363071"/>
                </a:lnTo>
                <a:lnTo>
                  <a:pt x="131747" y="371541"/>
                </a:lnTo>
                <a:lnTo>
                  <a:pt x="138864" y="380604"/>
                </a:lnTo>
                <a:lnTo>
                  <a:pt x="145954" y="390106"/>
                </a:lnTo>
                <a:lnTo>
                  <a:pt x="153190" y="399757"/>
                </a:lnTo>
                <a:lnTo>
                  <a:pt x="160887" y="409157"/>
                </a:lnTo>
                <a:lnTo>
                  <a:pt x="169174" y="418106"/>
                </a:lnTo>
                <a:lnTo>
                  <a:pt x="177859" y="426589"/>
                </a:lnTo>
                <a:lnTo>
                  <a:pt x="186535" y="434673"/>
                </a:lnTo>
                <a:lnTo>
                  <a:pt x="194963" y="442442"/>
                </a:lnTo>
                <a:lnTo>
                  <a:pt x="203164" y="449867"/>
                </a:lnTo>
                <a:lnTo>
                  <a:pt x="212347" y="457637"/>
                </a:lnTo>
                <a:lnTo>
                  <a:pt x="225554" y="467553"/>
                </a:lnTo>
                <a:lnTo>
                  <a:pt x="247858" y="482689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2179984" y="1696541"/>
            <a:ext cx="1027615" cy="1129337"/>
          </a:xfrm>
          <a:custGeom>
            <a:avLst/>
            <a:gdLst/>
            <a:ahLst/>
            <a:cxnLst/>
            <a:rect l="0" t="0" r="0" b="0"/>
            <a:pathLst>
              <a:path w="1027615" h="1129337">
                <a:moveTo>
                  <a:pt x="431083" y="177531"/>
                </a:moveTo>
                <a:lnTo>
                  <a:pt x="422215" y="180465"/>
                </a:lnTo>
                <a:lnTo>
                  <a:pt x="413228" y="183247"/>
                </a:lnTo>
                <a:lnTo>
                  <a:pt x="403232" y="186151"/>
                </a:lnTo>
                <a:lnTo>
                  <a:pt x="392252" y="189364"/>
                </a:lnTo>
                <a:lnTo>
                  <a:pt x="380440" y="193177"/>
                </a:lnTo>
                <a:lnTo>
                  <a:pt x="367986" y="197695"/>
                </a:lnTo>
                <a:lnTo>
                  <a:pt x="355221" y="202858"/>
                </a:lnTo>
                <a:lnTo>
                  <a:pt x="342589" y="208546"/>
                </a:lnTo>
                <a:lnTo>
                  <a:pt x="330320" y="214631"/>
                </a:lnTo>
                <a:lnTo>
                  <a:pt x="318458" y="221004"/>
                </a:lnTo>
                <a:lnTo>
                  <a:pt x="306952" y="227581"/>
                </a:lnTo>
                <a:lnTo>
                  <a:pt x="295729" y="234300"/>
                </a:lnTo>
                <a:lnTo>
                  <a:pt x="284716" y="241116"/>
                </a:lnTo>
                <a:lnTo>
                  <a:pt x="273854" y="247998"/>
                </a:lnTo>
                <a:lnTo>
                  <a:pt x="263097" y="254930"/>
                </a:lnTo>
                <a:lnTo>
                  <a:pt x="252414" y="262060"/>
                </a:lnTo>
                <a:lnTo>
                  <a:pt x="241782" y="269687"/>
                </a:lnTo>
                <a:lnTo>
                  <a:pt x="231183" y="277936"/>
                </a:lnTo>
                <a:lnTo>
                  <a:pt x="220608" y="286935"/>
                </a:lnTo>
                <a:lnTo>
                  <a:pt x="210048" y="296886"/>
                </a:lnTo>
                <a:lnTo>
                  <a:pt x="199498" y="307807"/>
                </a:lnTo>
                <a:lnTo>
                  <a:pt x="188956" y="319564"/>
                </a:lnTo>
                <a:lnTo>
                  <a:pt x="178418" y="331980"/>
                </a:lnTo>
                <a:lnTo>
                  <a:pt x="167888" y="344887"/>
                </a:lnTo>
                <a:lnTo>
                  <a:pt x="157528" y="358146"/>
                </a:lnTo>
                <a:lnTo>
                  <a:pt x="147645" y="371653"/>
                </a:lnTo>
                <a:lnTo>
                  <a:pt x="138363" y="385330"/>
                </a:lnTo>
                <a:lnTo>
                  <a:pt x="129486" y="399125"/>
                </a:lnTo>
                <a:lnTo>
                  <a:pt x="120605" y="412999"/>
                </a:lnTo>
                <a:lnTo>
                  <a:pt x="111483" y="426927"/>
                </a:lnTo>
                <a:lnTo>
                  <a:pt x="102220" y="440892"/>
                </a:lnTo>
                <a:lnTo>
                  <a:pt x="93147" y="454881"/>
                </a:lnTo>
                <a:lnTo>
                  <a:pt x="84455" y="468886"/>
                </a:lnTo>
                <a:lnTo>
                  <a:pt x="76329" y="482902"/>
                </a:lnTo>
                <a:lnTo>
                  <a:pt x="69025" y="496925"/>
                </a:lnTo>
                <a:lnTo>
                  <a:pt x="62593" y="510953"/>
                </a:lnTo>
                <a:lnTo>
                  <a:pt x="56765" y="524985"/>
                </a:lnTo>
                <a:lnTo>
                  <a:pt x="51077" y="539018"/>
                </a:lnTo>
                <a:lnTo>
                  <a:pt x="45248" y="553058"/>
                </a:lnTo>
                <a:lnTo>
                  <a:pt x="39348" y="567267"/>
                </a:lnTo>
                <a:lnTo>
                  <a:pt x="33687" y="581952"/>
                </a:lnTo>
                <a:lnTo>
                  <a:pt x="28432" y="597238"/>
                </a:lnTo>
                <a:lnTo>
                  <a:pt x="23599" y="612928"/>
                </a:lnTo>
                <a:lnTo>
                  <a:pt x="19127" y="628614"/>
                </a:lnTo>
                <a:lnTo>
                  <a:pt x="14939" y="644054"/>
                </a:lnTo>
                <a:lnTo>
                  <a:pt x="11128" y="659185"/>
                </a:lnTo>
                <a:lnTo>
                  <a:pt x="7940" y="674030"/>
                </a:lnTo>
                <a:lnTo>
                  <a:pt x="5462" y="688646"/>
                </a:lnTo>
                <a:lnTo>
                  <a:pt x="3627" y="703089"/>
                </a:lnTo>
                <a:lnTo>
                  <a:pt x="2313" y="717407"/>
                </a:lnTo>
                <a:lnTo>
                  <a:pt x="1391" y="731636"/>
                </a:lnTo>
                <a:lnTo>
                  <a:pt x="754" y="745804"/>
                </a:lnTo>
                <a:lnTo>
                  <a:pt x="318" y="759929"/>
                </a:lnTo>
                <a:lnTo>
                  <a:pt x="27" y="774022"/>
                </a:lnTo>
                <a:lnTo>
                  <a:pt x="0" y="787927"/>
                </a:lnTo>
                <a:lnTo>
                  <a:pt x="513" y="801343"/>
                </a:lnTo>
                <a:lnTo>
                  <a:pt x="1676" y="814150"/>
                </a:lnTo>
                <a:lnTo>
                  <a:pt x="3441" y="826548"/>
                </a:lnTo>
                <a:lnTo>
                  <a:pt x="5697" y="838945"/>
                </a:lnTo>
                <a:lnTo>
                  <a:pt x="8331" y="851581"/>
                </a:lnTo>
                <a:lnTo>
                  <a:pt x="11404" y="864357"/>
                </a:lnTo>
                <a:lnTo>
                  <a:pt x="15144" y="876940"/>
                </a:lnTo>
                <a:lnTo>
                  <a:pt x="19623" y="889144"/>
                </a:lnTo>
                <a:lnTo>
                  <a:pt x="24767" y="900780"/>
                </a:lnTo>
                <a:lnTo>
                  <a:pt x="30444" y="911594"/>
                </a:lnTo>
                <a:lnTo>
                  <a:pt x="36523" y="921537"/>
                </a:lnTo>
                <a:lnTo>
                  <a:pt x="42893" y="930875"/>
                </a:lnTo>
                <a:lnTo>
                  <a:pt x="49468" y="940073"/>
                </a:lnTo>
                <a:lnTo>
                  <a:pt x="56185" y="949410"/>
                </a:lnTo>
                <a:lnTo>
                  <a:pt x="63000" y="958820"/>
                </a:lnTo>
                <a:lnTo>
                  <a:pt x="69882" y="967991"/>
                </a:lnTo>
                <a:lnTo>
                  <a:pt x="76809" y="976755"/>
                </a:lnTo>
                <a:lnTo>
                  <a:pt x="83766" y="985097"/>
                </a:lnTo>
                <a:lnTo>
                  <a:pt x="90744" y="993080"/>
                </a:lnTo>
                <a:lnTo>
                  <a:pt x="97740" y="1000781"/>
                </a:lnTo>
                <a:lnTo>
                  <a:pt x="104914" y="1008275"/>
                </a:lnTo>
                <a:lnTo>
                  <a:pt x="112569" y="1015620"/>
                </a:lnTo>
                <a:lnTo>
                  <a:pt x="120833" y="1022862"/>
                </a:lnTo>
                <a:lnTo>
                  <a:pt x="129672" y="1030031"/>
                </a:lnTo>
                <a:lnTo>
                  <a:pt x="138984" y="1037152"/>
                </a:lnTo>
                <a:lnTo>
                  <a:pt x="148661" y="1044234"/>
                </a:lnTo>
                <a:lnTo>
                  <a:pt x="158769" y="1051127"/>
                </a:lnTo>
                <a:lnTo>
                  <a:pt x="169540" y="1057528"/>
                </a:lnTo>
                <a:lnTo>
                  <a:pt x="181041" y="1063319"/>
                </a:lnTo>
                <a:lnTo>
                  <a:pt x="193036" y="1068699"/>
                </a:lnTo>
                <a:lnTo>
                  <a:pt x="205087" y="1074079"/>
                </a:lnTo>
                <a:lnTo>
                  <a:pt x="216933" y="1079697"/>
                </a:lnTo>
                <a:lnTo>
                  <a:pt x="228498" y="1085454"/>
                </a:lnTo>
                <a:lnTo>
                  <a:pt x="239797" y="1091019"/>
                </a:lnTo>
                <a:lnTo>
                  <a:pt x="250882" y="1096204"/>
                </a:lnTo>
                <a:lnTo>
                  <a:pt x="261972" y="1100821"/>
                </a:lnTo>
                <a:lnTo>
                  <a:pt x="273417" y="1104617"/>
                </a:lnTo>
                <a:lnTo>
                  <a:pt x="285377" y="1107540"/>
                </a:lnTo>
                <a:lnTo>
                  <a:pt x="297683" y="1109859"/>
                </a:lnTo>
                <a:lnTo>
                  <a:pt x="309944" y="1112038"/>
                </a:lnTo>
                <a:lnTo>
                  <a:pt x="321937" y="1114357"/>
                </a:lnTo>
                <a:lnTo>
                  <a:pt x="333769" y="1116747"/>
                </a:lnTo>
                <a:lnTo>
                  <a:pt x="345779" y="1118899"/>
                </a:lnTo>
                <a:lnTo>
                  <a:pt x="358152" y="1120649"/>
                </a:lnTo>
                <a:lnTo>
                  <a:pt x="370749" y="1122146"/>
                </a:lnTo>
                <a:lnTo>
                  <a:pt x="383214" y="1123757"/>
                </a:lnTo>
                <a:lnTo>
                  <a:pt x="395359" y="1125684"/>
                </a:lnTo>
                <a:lnTo>
                  <a:pt x="407805" y="1127638"/>
                </a:lnTo>
                <a:lnTo>
                  <a:pt x="421825" y="1128964"/>
                </a:lnTo>
                <a:lnTo>
                  <a:pt x="437991" y="1129336"/>
                </a:lnTo>
                <a:lnTo>
                  <a:pt x="455748" y="1128754"/>
                </a:lnTo>
                <a:lnTo>
                  <a:pt x="473825" y="1127367"/>
                </a:lnTo>
                <a:lnTo>
                  <a:pt x="491422" y="1125357"/>
                </a:lnTo>
                <a:lnTo>
                  <a:pt x="508117" y="1122890"/>
                </a:lnTo>
                <a:lnTo>
                  <a:pt x="523621" y="1120096"/>
                </a:lnTo>
                <a:lnTo>
                  <a:pt x="537934" y="1117069"/>
                </a:lnTo>
                <a:lnTo>
                  <a:pt x="551391" y="1113716"/>
                </a:lnTo>
                <a:lnTo>
                  <a:pt x="564523" y="1109780"/>
                </a:lnTo>
                <a:lnTo>
                  <a:pt x="577662" y="1105172"/>
                </a:lnTo>
                <a:lnTo>
                  <a:pt x="590780" y="1100110"/>
                </a:lnTo>
                <a:lnTo>
                  <a:pt x="603595" y="1095019"/>
                </a:lnTo>
                <a:lnTo>
                  <a:pt x="615959" y="1090147"/>
                </a:lnTo>
                <a:lnTo>
                  <a:pt x="627873" y="1085402"/>
                </a:lnTo>
                <a:lnTo>
                  <a:pt x="639406" y="1080456"/>
                </a:lnTo>
                <a:lnTo>
                  <a:pt x="650644" y="1075124"/>
                </a:lnTo>
                <a:lnTo>
                  <a:pt x="661666" y="1069220"/>
                </a:lnTo>
                <a:lnTo>
                  <a:pt x="672532" y="1062492"/>
                </a:lnTo>
                <a:lnTo>
                  <a:pt x="683287" y="1054891"/>
                </a:lnTo>
                <a:lnTo>
                  <a:pt x="693799" y="1046683"/>
                </a:lnTo>
                <a:lnTo>
                  <a:pt x="703784" y="1038335"/>
                </a:lnTo>
                <a:lnTo>
                  <a:pt x="713135" y="1030131"/>
                </a:lnTo>
                <a:lnTo>
                  <a:pt x="722058" y="1022167"/>
                </a:lnTo>
                <a:lnTo>
                  <a:pt x="730970" y="1014439"/>
                </a:lnTo>
                <a:lnTo>
                  <a:pt x="740113" y="1006904"/>
                </a:lnTo>
                <a:lnTo>
                  <a:pt x="749390" y="999353"/>
                </a:lnTo>
                <a:lnTo>
                  <a:pt x="758471" y="991436"/>
                </a:lnTo>
                <a:lnTo>
                  <a:pt x="767175" y="982992"/>
                </a:lnTo>
                <a:lnTo>
                  <a:pt x="775477" y="974032"/>
                </a:lnTo>
                <a:lnTo>
                  <a:pt x="783432" y="964637"/>
                </a:lnTo>
                <a:lnTo>
                  <a:pt x="791120" y="954905"/>
                </a:lnTo>
                <a:lnTo>
                  <a:pt x="798775" y="944759"/>
                </a:lnTo>
                <a:lnTo>
                  <a:pt x="806760" y="933963"/>
                </a:lnTo>
                <a:lnTo>
                  <a:pt x="815245" y="922446"/>
                </a:lnTo>
                <a:lnTo>
                  <a:pt x="824064" y="910440"/>
                </a:lnTo>
                <a:lnTo>
                  <a:pt x="832830" y="898382"/>
                </a:lnTo>
                <a:lnTo>
                  <a:pt x="841318" y="886525"/>
                </a:lnTo>
                <a:lnTo>
                  <a:pt x="849475" y="874785"/>
                </a:lnTo>
                <a:lnTo>
                  <a:pt x="857332" y="862835"/>
                </a:lnTo>
                <a:lnTo>
                  <a:pt x="864949" y="850500"/>
                </a:lnTo>
                <a:lnTo>
                  <a:pt x="872386" y="837757"/>
                </a:lnTo>
                <a:lnTo>
                  <a:pt x="879694" y="824663"/>
                </a:lnTo>
                <a:lnTo>
                  <a:pt x="886910" y="811294"/>
                </a:lnTo>
                <a:lnTo>
                  <a:pt x="894063" y="797723"/>
                </a:lnTo>
                <a:lnTo>
                  <a:pt x="901172" y="784005"/>
                </a:lnTo>
                <a:lnTo>
                  <a:pt x="908252" y="770185"/>
                </a:lnTo>
                <a:lnTo>
                  <a:pt x="915312" y="756296"/>
                </a:lnTo>
                <a:lnTo>
                  <a:pt x="922358" y="742357"/>
                </a:lnTo>
                <a:lnTo>
                  <a:pt x="929395" y="728386"/>
                </a:lnTo>
                <a:lnTo>
                  <a:pt x="936427" y="714394"/>
                </a:lnTo>
                <a:lnTo>
                  <a:pt x="943454" y="700386"/>
                </a:lnTo>
                <a:lnTo>
                  <a:pt x="950478" y="686368"/>
                </a:lnTo>
                <a:lnTo>
                  <a:pt x="957501" y="672343"/>
                </a:lnTo>
                <a:lnTo>
                  <a:pt x="964522" y="658314"/>
                </a:lnTo>
                <a:lnTo>
                  <a:pt x="971538" y="644282"/>
                </a:lnTo>
                <a:lnTo>
                  <a:pt x="978385" y="630248"/>
                </a:lnTo>
                <a:lnTo>
                  <a:pt x="984757" y="616213"/>
                </a:lnTo>
                <a:lnTo>
                  <a:pt x="990523" y="602177"/>
                </a:lnTo>
                <a:lnTo>
                  <a:pt x="995717" y="588140"/>
                </a:lnTo>
                <a:lnTo>
                  <a:pt x="1000439" y="574103"/>
                </a:lnTo>
                <a:lnTo>
                  <a:pt x="1004802" y="560052"/>
                </a:lnTo>
                <a:lnTo>
                  <a:pt x="1008903" y="545496"/>
                </a:lnTo>
                <a:lnTo>
                  <a:pt x="1012818" y="529513"/>
                </a:lnTo>
                <a:lnTo>
                  <a:pt x="1016598" y="511729"/>
                </a:lnTo>
                <a:lnTo>
                  <a:pt x="1020121" y="492733"/>
                </a:lnTo>
                <a:lnTo>
                  <a:pt x="1023108" y="473751"/>
                </a:lnTo>
                <a:lnTo>
                  <a:pt x="1025444" y="455509"/>
                </a:lnTo>
                <a:lnTo>
                  <a:pt x="1027011" y="438365"/>
                </a:lnTo>
                <a:lnTo>
                  <a:pt x="1027614" y="422552"/>
                </a:lnTo>
                <a:lnTo>
                  <a:pt x="1027244" y="408028"/>
                </a:lnTo>
                <a:lnTo>
                  <a:pt x="1026199" y="394428"/>
                </a:lnTo>
                <a:lnTo>
                  <a:pt x="1024967" y="381200"/>
                </a:lnTo>
                <a:lnTo>
                  <a:pt x="1023843" y="367996"/>
                </a:lnTo>
                <a:lnTo>
                  <a:pt x="1022768" y="354834"/>
                </a:lnTo>
                <a:lnTo>
                  <a:pt x="1021441" y="341989"/>
                </a:lnTo>
                <a:lnTo>
                  <a:pt x="1019692" y="329601"/>
                </a:lnTo>
                <a:lnTo>
                  <a:pt x="1017347" y="317502"/>
                </a:lnTo>
                <a:lnTo>
                  <a:pt x="1014161" y="305312"/>
                </a:lnTo>
                <a:lnTo>
                  <a:pt x="1010091" y="292820"/>
                </a:lnTo>
                <a:lnTo>
                  <a:pt x="1005408" y="280141"/>
                </a:lnTo>
                <a:lnTo>
                  <a:pt x="1000579" y="267623"/>
                </a:lnTo>
                <a:lnTo>
                  <a:pt x="995886" y="255460"/>
                </a:lnTo>
                <a:lnTo>
                  <a:pt x="991263" y="243681"/>
                </a:lnTo>
                <a:lnTo>
                  <a:pt x="986399" y="232239"/>
                </a:lnTo>
                <a:lnTo>
                  <a:pt x="981132" y="221061"/>
                </a:lnTo>
                <a:lnTo>
                  <a:pt x="975611" y="210080"/>
                </a:lnTo>
                <a:lnTo>
                  <a:pt x="970205" y="199240"/>
                </a:lnTo>
                <a:lnTo>
                  <a:pt x="965118" y="188499"/>
                </a:lnTo>
                <a:lnTo>
                  <a:pt x="960226" y="177826"/>
                </a:lnTo>
                <a:lnTo>
                  <a:pt x="955182" y="167201"/>
                </a:lnTo>
                <a:lnTo>
                  <a:pt x="949789" y="156611"/>
                </a:lnTo>
                <a:lnTo>
                  <a:pt x="944013" y="146212"/>
                </a:lnTo>
                <a:lnTo>
                  <a:pt x="937904" y="136302"/>
                </a:lnTo>
                <a:lnTo>
                  <a:pt x="931531" y="127003"/>
                </a:lnTo>
                <a:lnTo>
                  <a:pt x="924963" y="118114"/>
                </a:lnTo>
                <a:lnTo>
                  <a:pt x="918254" y="109224"/>
                </a:lnTo>
                <a:lnTo>
                  <a:pt x="911442" y="100102"/>
                </a:lnTo>
                <a:lnTo>
                  <a:pt x="904394" y="91008"/>
                </a:lnTo>
                <a:lnTo>
                  <a:pt x="896823" y="82581"/>
                </a:lnTo>
                <a:lnTo>
                  <a:pt x="888617" y="75131"/>
                </a:lnTo>
                <a:lnTo>
                  <a:pt x="879816" y="68485"/>
                </a:lnTo>
                <a:lnTo>
                  <a:pt x="870529" y="62180"/>
                </a:lnTo>
                <a:lnTo>
                  <a:pt x="860874" y="55905"/>
                </a:lnTo>
                <a:lnTo>
                  <a:pt x="850950" y="49690"/>
                </a:lnTo>
                <a:lnTo>
                  <a:pt x="840835" y="43810"/>
                </a:lnTo>
                <a:lnTo>
                  <a:pt x="830588" y="38406"/>
                </a:lnTo>
                <a:lnTo>
                  <a:pt x="820249" y="33470"/>
                </a:lnTo>
                <a:lnTo>
                  <a:pt x="809849" y="28928"/>
                </a:lnTo>
                <a:lnTo>
                  <a:pt x="799402" y="24690"/>
                </a:lnTo>
                <a:lnTo>
                  <a:pt x="788758" y="20674"/>
                </a:lnTo>
                <a:lnTo>
                  <a:pt x="777620" y="16817"/>
                </a:lnTo>
                <a:lnTo>
                  <a:pt x="765851" y="13076"/>
                </a:lnTo>
                <a:lnTo>
                  <a:pt x="752995" y="9580"/>
                </a:lnTo>
                <a:lnTo>
                  <a:pt x="738237" y="6611"/>
                </a:lnTo>
                <a:lnTo>
                  <a:pt x="721314" y="4282"/>
                </a:lnTo>
                <a:lnTo>
                  <a:pt x="702914" y="2549"/>
                </a:lnTo>
                <a:lnTo>
                  <a:pt x="684340" y="1304"/>
                </a:lnTo>
                <a:lnTo>
                  <a:pt x="666371" y="433"/>
                </a:lnTo>
                <a:lnTo>
                  <a:pt x="649243" y="0"/>
                </a:lnTo>
                <a:lnTo>
                  <a:pt x="632907" y="234"/>
                </a:lnTo>
                <a:lnTo>
                  <a:pt x="617225" y="1205"/>
                </a:lnTo>
                <a:lnTo>
                  <a:pt x="602201" y="2840"/>
                </a:lnTo>
                <a:lnTo>
                  <a:pt x="588011" y="5008"/>
                </a:lnTo>
                <a:lnTo>
                  <a:pt x="574670" y="7578"/>
                </a:lnTo>
                <a:lnTo>
                  <a:pt x="561739" y="10438"/>
                </a:lnTo>
                <a:lnTo>
                  <a:pt x="548450" y="13504"/>
                </a:lnTo>
                <a:lnTo>
                  <a:pt x="534401" y="16717"/>
                </a:lnTo>
                <a:lnTo>
                  <a:pt x="519862" y="20196"/>
                </a:lnTo>
                <a:lnTo>
                  <a:pt x="505556" y="24217"/>
                </a:lnTo>
                <a:lnTo>
                  <a:pt x="491886" y="28892"/>
                </a:lnTo>
                <a:lnTo>
                  <a:pt x="478606" y="34338"/>
                </a:lnTo>
                <a:lnTo>
                  <a:pt x="465017" y="40751"/>
                </a:lnTo>
                <a:lnTo>
                  <a:pt x="450731" y="48143"/>
                </a:lnTo>
                <a:lnTo>
                  <a:pt x="435848" y="56377"/>
                </a:lnTo>
                <a:lnTo>
                  <a:pt x="420771" y="65276"/>
                </a:lnTo>
                <a:lnTo>
                  <a:pt x="405771" y="74667"/>
                </a:lnTo>
                <a:lnTo>
                  <a:pt x="390952" y="84413"/>
                </a:lnTo>
                <a:lnTo>
                  <a:pt x="376322" y="94407"/>
                </a:lnTo>
                <a:lnTo>
                  <a:pt x="361855" y="104578"/>
                </a:lnTo>
                <a:lnTo>
                  <a:pt x="347513" y="115035"/>
                </a:lnTo>
                <a:lnTo>
                  <a:pt x="333264" y="126047"/>
                </a:lnTo>
                <a:lnTo>
                  <a:pt x="319081" y="137719"/>
                </a:lnTo>
                <a:lnTo>
                  <a:pt x="304945" y="149999"/>
                </a:lnTo>
                <a:lnTo>
                  <a:pt x="290840" y="162774"/>
                </a:lnTo>
                <a:lnTo>
                  <a:pt x="276761" y="175930"/>
                </a:lnTo>
                <a:lnTo>
                  <a:pt x="262866" y="189528"/>
                </a:lnTo>
                <a:lnTo>
                  <a:pt x="249456" y="203795"/>
                </a:lnTo>
                <a:lnTo>
                  <a:pt x="236648" y="218805"/>
                </a:lnTo>
                <a:lnTo>
                  <a:pt x="224081" y="234649"/>
                </a:lnTo>
                <a:lnTo>
                  <a:pt x="211037" y="251502"/>
                </a:lnTo>
                <a:lnTo>
                  <a:pt x="197167" y="269334"/>
                </a:lnTo>
                <a:lnTo>
                  <a:pt x="183203" y="287089"/>
                </a:lnTo>
                <a:lnTo>
                  <a:pt x="169403" y="304525"/>
                </a:lnTo>
                <a:lnTo>
                  <a:pt x="154548" y="323172"/>
                </a:lnTo>
                <a:lnTo>
                  <a:pt x="136285" y="3459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5297018" y="1309307"/>
            <a:ext cx="1209538" cy="1774021"/>
          </a:xfrm>
          <a:custGeom>
            <a:avLst/>
            <a:gdLst/>
            <a:ahLst/>
            <a:cxnLst/>
            <a:rect l="0" t="0" r="0" b="0"/>
            <a:pathLst>
              <a:path w="1209538" h="1774021">
                <a:moveTo>
                  <a:pt x="346256" y="364724"/>
                </a:moveTo>
                <a:lnTo>
                  <a:pt x="337455" y="367791"/>
                </a:lnTo>
                <a:lnTo>
                  <a:pt x="329109" y="371854"/>
                </a:lnTo>
                <a:lnTo>
                  <a:pt x="320405" y="377351"/>
                </a:lnTo>
                <a:lnTo>
                  <a:pt x="311111" y="384284"/>
                </a:lnTo>
                <a:lnTo>
                  <a:pt x="300967" y="392730"/>
                </a:lnTo>
                <a:lnTo>
                  <a:pt x="289927" y="402585"/>
                </a:lnTo>
                <a:lnTo>
                  <a:pt x="278261" y="413769"/>
                </a:lnTo>
                <a:lnTo>
                  <a:pt x="266438" y="426319"/>
                </a:lnTo>
                <a:lnTo>
                  <a:pt x="254754" y="440119"/>
                </a:lnTo>
                <a:lnTo>
                  <a:pt x="243470" y="454619"/>
                </a:lnTo>
                <a:lnTo>
                  <a:pt x="232892" y="468965"/>
                </a:lnTo>
                <a:lnTo>
                  <a:pt x="223114" y="482684"/>
                </a:lnTo>
                <a:lnTo>
                  <a:pt x="214056" y="495674"/>
                </a:lnTo>
                <a:lnTo>
                  <a:pt x="205578" y="508011"/>
                </a:lnTo>
                <a:lnTo>
                  <a:pt x="197537" y="519833"/>
                </a:lnTo>
                <a:lnTo>
                  <a:pt x="189812" y="531435"/>
                </a:lnTo>
                <a:lnTo>
                  <a:pt x="182310" y="543233"/>
                </a:lnTo>
                <a:lnTo>
                  <a:pt x="174963" y="555434"/>
                </a:lnTo>
                <a:lnTo>
                  <a:pt x="167723" y="567903"/>
                </a:lnTo>
                <a:lnTo>
                  <a:pt x="160555" y="580274"/>
                </a:lnTo>
                <a:lnTo>
                  <a:pt x="153436" y="592340"/>
                </a:lnTo>
                <a:lnTo>
                  <a:pt x="146350" y="604222"/>
                </a:lnTo>
                <a:lnTo>
                  <a:pt x="139286" y="616265"/>
                </a:lnTo>
                <a:lnTo>
                  <a:pt x="132237" y="628669"/>
                </a:lnTo>
                <a:lnTo>
                  <a:pt x="125198" y="641627"/>
                </a:lnTo>
                <a:lnTo>
                  <a:pt x="118166" y="655398"/>
                </a:lnTo>
                <a:lnTo>
                  <a:pt x="111142" y="670034"/>
                </a:lnTo>
                <a:lnTo>
                  <a:pt x="104291" y="685271"/>
                </a:lnTo>
                <a:lnTo>
                  <a:pt x="97916" y="700645"/>
                </a:lnTo>
                <a:lnTo>
                  <a:pt x="92143" y="715877"/>
                </a:lnTo>
                <a:lnTo>
                  <a:pt x="86774" y="731036"/>
                </a:lnTo>
                <a:lnTo>
                  <a:pt x="81402" y="746433"/>
                </a:lnTo>
                <a:lnTo>
                  <a:pt x="75790" y="762237"/>
                </a:lnTo>
                <a:lnTo>
                  <a:pt x="70036" y="778461"/>
                </a:lnTo>
                <a:lnTo>
                  <a:pt x="64473" y="795046"/>
                </a:lnTo>
                <a:lnTo>
                  <a:pt x="59281" y="811916"/>
                </a:lnTo>
                <a:lnTo>
                  <a:pt x="54319" y="829162"/>
                </a:lnTo>
                <a:lnTo>
                  <a:pt x="49228" y="847032"/>
                </a:lnTo>
                <a:lnTo>
                  <a:pt x="43807" y="865605"/>
                </a:lnTo>
                <a:lnTo>
                  <a:pt x="38183" y="884655"/>
                </a:lnTo>
                <a:lnTo>
                  <a:pt x="32708" y="903749"/>
                </a:lnTo>
                <a:lnTo>
                  <a:pt x="27584" y="922631"/>
                </a:lnTo>
                <a:lnTo>
                  <a:pt x="23008" y="941226"/>
                </a:lnTo>
                <a:lnTo>
                  <a:pt x="19240" y="959551"/>
                </a:lnTo>
                <a:lnTo>
                  <a:pt x="16335" y="977656"/>
                </a:lnTo>
                <a:lnTo>
                  <a:pt x="14028" y="995594"/>
                </a:lnTo>
                <a:lnTo>
                  <a:pt x="11858" y="1013412"/>
                </a:lnTo>
                <a:lnTo>
                  <a:pt x="9544" y="1031145"/>
                </a:lnTo>
                <a:lnTo>
                  <a:pt x="7157" y="1048818"/>
                </a:lnTo>
                <a:lnTo>
                  <a:pt x="5007" y="1066450"/>
                </a:lnTo>
                <a:lnTo>
                  <a:pt x="3264" y="1084055"/>
                </a:lnTo>
                <a:lnTo>
                  <a:pt x="1942" y="1101641"/>
                </a:lnTo>
                <a:lnTo>
                  <a:pt x="979" y="1119214"/>
                </a:lnTo>
                <a:lnTo>
                  <a:pt x="302" y="1136779"/>
                </a:lnTo>
                <a:lnTo>
                  <a:pt x="0" y="1154338"/>
                </a:lnTo>
                <a:lnTo>
                  <a:pt x="322" y="1171893"/>
                </a:lnTo>
                <a:lnTo>
                  <a:pt x="1348" y="1189446"/>
                </a:lnTo>
                <a:lnTo>
                  <a:pt x="2851" y="1206997"/>
                </a:lnTo>
                <a:lnTo>
                  <a:pt x="4398" y="1224546"/>
                </a:lnTo>
                <a:lnTo>
                  <a:pt x="5737" y="1242091"/>
                </a:lnTo>
                <a:lnTo>
                  <a:pt x="6956" y="1259467"/>
                </a:lnTo>
                <a:lnTo>
                  <a:pt x="8382" y="1276367"/>
                </a:lnTo>
                <a:lnTo>
                  <a:pt x="10193" y="1292666"/>
                </a:lnTo>
                <a:lnTo>
                  <a:pt x="12409" y="1308561"/>
                </a:lnTo>
                <a:lnTo>
                  <a:pt x="14977" y="1324460"/>
                </a:lnTo>
                <a:lnTo>
                  <a:pt x="17822" y="1340601"/>
                </a:lnTo>
                <a:lnTo>
                  <a:pt x="21039" y="1356882"/>
                </a:lnTo>
                <a:lnTo>
                  <a:pt x="24877" y="1372974"/>
                </a:lnTo>
                <a:lnTo>
                  <a:pt x="29416" y="1388690"/>
                </a:lnTo>
                <a:lnTo>
                  <a:pt x="34431" y="1404007"/>
                </a:lnTo>
                <a:lnTo>
                  <a:pt x="39489" y="1418979"/>
                </a:lnTo>
                <a:lnTo>
                  <a:pt x="44339" y="1433679"/>
                </a:lnTo>
                <a:lnTo>
                  <a:pt x="49069" y="1448178"/>
                </a:lnTo>
                <a:lnTo>
                  <a:pt x="54004" y="1462534"/>
                </a:lnTo>
                <a:lnTo>
                  <a:pt x="59325" y="1476788"/>
                </a:lnTo>
                <a:lnTo>
                  <a:pt x="65052" y="1490973"/>
                </a:lnTo>
                <a:lnTo>
                  <a:pt x="71128" y="1505110"/>
                </a:lnTo>
                <a:lnTo>
                  <a:pt x="77479" y="1519210"/>
                </a:lnTo>
                <a:lnTo>
                  <a:pt x="84033" y="1533120"/>
                </a:lnTo>
                <a:lnTo>
                  <a:pt x="90732" y="1546539"/>
                </a:lnTo>
                <a:lnTo>
                  <a:pt x="97537" y="1559344"/>
                </a:lnTo>
                <a:lnTo>
                  <a:pt x="104581" y="1571570"/>
                </a:lnTo>
                <a:lnTo>
                  <a:pt x="112149" y="1583320"/>
                </a:lnTo>
                <a:lnTo>
                  <a:pt x="120349" y="1594708"/>
                </a:lnTo>
                <a:lnTo>
                  <a:pt x="128976" y="1605831"/>
                </a:lnTo>
                <a:lnTo>
                  <a:pt x="137613" y="1616768"/>
                </a:lnTo>
                <a:lnTo>
                  <a:pt x="146019" y="1627569"/>
                </a:lnTo>
                <a:lnTo>
                  <a:pt x="154290" y="1638112"/>
                </a:lnTo>
                <a:lnTo>
                  <a:pt x="162757" y="1648119"/>
                </a:lnTo>
                <a:lnTo>
                  <a:pt x="171601" y="1657483"/>
                </a:lnTo>
                <a:lnTo>
                  <a:pt x="180846" y="1666416"/>
                </a:lnTo>
                <a:lnTo>
                  <a:pt x="190439" y="1675334"/>
                </a:lnTo>
                <a:lnTo>
                  <a:pt x="200303" y="1684476"/>
                </a:lnTo>
                <a:lnTo>
                  <a:pt x="210369" y="1693583"/>
                </a:lnTo>
                <a:lnTo>
                  <a:pt x="220580" y="1702018"/>
                </a:lnTo>
                <a:lnTo>
                  <a:pt x="230891" y="1709475"/>
                </a:lnTo>
                <a:lnTo>
                  <a:pt x="241273" y="1716124"/>
                </a:lnTo>
                <a:lnTo>
                  <a:pt x="251701" y="1722432"/>
                </a:lnTo>
                <a:lnTo>
                  <a:pt x="262163" y="1728709"/>
                </a:lnTo>
                <a:lnTo>
                  <a:pt x="272647" y="1734925"/>
                </a:lnTo>
                <a:lnTo>
                  <a:pt x="283146" y="1740806"/>
                </a:lnTo>
                <a:lnTo>
                  <a:pt x="293668" y="1746211"/>
                </a:lnTo>
                <a:lnTo>
                  <a:pt x="304701" y="1751146"/>
                </a:lnTo>
                <a:lnTo>
                  <a:pt x="317166" y="1755689"/>
                </a:lnTo>
                <a:lnTo>
                  <a:pt x="331448" y="1759922"/>
                </a:lnTo>
                <a:lnTo>
                  <a:pt x="347449" y="1763765"/>
                </a:lnTo>
                <a:lnTo>
                  <a:pt x="364865" y="1766974"/>
                </a:lnTo>
                <a:lnTo>
                  <a:pt x="383351" y="1769467"/>
                </a:lnTo>
                <a:lnTo>
                  <a:pt x="402287" y="1771311"/>
                </a:lnTo>
                <a:lnTo>
                  <a:pt x="420832" y="1772632"/>
                </a:lnTo>
                <a:lnTo>
                  <a:pt x="438565" y="1773553"/>
                </a:lnTo>
                <a:lnTo>
                  <a:pt x="455757" y="1774020"/>
                </a:lnTo>
                <a:lnTo>
                  <a:pt x="473141" y="1773809"/>
                </a:lnTo>
                <a:lnTo>
                  <a:pt x="491130" y="1772853"/>
                </a:lnTo>
                <a:lnTo>
                  <a:pt x="509486" y="1771228"/>
                </a:lnTo>
                <a:lnTo>
                  <a:pt x="527516" y="1769067"/>
                </a:lnTo>
                <a:lnTo>
                  <a:pt x="544831" y="1766497"/>
                </a:lnTo>
                <a:lnTo>
                  <a:pt x="561204" y="1763467"/>
                </a:lnTo>
                <a:lnTo>
                  <a:pt x="576426" y="1759755"/>
                </a:lnTo>
                <a:lnTo>
                  <a:pt x="590518" y="1755295"/>
                </a:lnTo>
                <a:lnTo>
                  <a:pt x="603811" y="1750164"/>
                </a:lnTo>
                <a:lnTo>
                  <a:pt x="616826" y="1744496"/>
                </a:lnTo>
                <a:lnTo>
                  <a:pt x="629882" y="1738423"/>
                </a:lnTo>
                <a:lnTo>
                  <a:pt x="642943" y="1732056"/>
                </a:lnTo>
                <a:lnTo>
                  <a:pt x="655720" y="1725484"/>
                </a:lnTo>
                <a:lnTo>
                  <a:pt x="668062" y="1718769"/>
                </a:lnTo>
                <a:lnTo>
                  <a:pt x="680131" y="1711954"/>
                </a:lnTo>
                <a:lnTo>
                  <a:pt x="692300" y="1705073"/>
                </a:lnTo>
                <a:lnTo>
                  <a:pt x="704779" y="1698142"/>
                </a:lnTo>
                <a:lnTo>
                  <a:pt x="717448" y="1691012"/>
                </a:lnTo>
                <a:lnTo>
                  <a:pt x="729959" y="1683386"/>
                </a:lnTo>
                <a:lnTo>
                  <a:pt x="742119" y="1675142"/>
                </a:lnTo>
                <a:lnTo>
                  <a:pt x="753895" y="1666316"/>
                </a:lnTo>
                <a:lnTo>
                  <a:pt x="765335" y="1657013"/>
                </a:lnTo>
                <a:lnTo>
                  <a:pt x="776516" y="1647350"/>
                </a:lnTo>
                <a:lnTo>
                  <a:pt x="787669" y="1637591"/>
                </a:lnTo>
                <a:lnTo>
                  <a:pt x="799157" y="1628120"/>
                </a:lnTo>
                <a:lnTo>
                  <a:pt x="811147" y="1619118"/>
                </a:lnTo>
                <a:lnTo>
                  <a:pt x="823472" y="1610430"/>
                </a:lnTo>
                <a:lnTo>
                  <a:pt x="835746" y="1601676"/>
                </a:lnTo>
                <a:lnTo>
                  <a:pt x="847737" y="1592635"/>
                </a:lnTo>
                <a:lnTo>
                  <a:pt x="859229" y="1583257"/>
                </a:lnTo>
                <a:lnTo>
                  <a:pt x="869947" y="1573574"/>
                </a:lnTo>
                <a:lnTo>
                  <a:pt x="879824" y="1563645"/>
                </a:lnTo>
                <a:lnTo>
                  <a:pt x="889118" y="1553365"/>
                </a:lnTo>
                <a:lnTo>
                  <a:pt x="898287" y="1542480"/>
                </a:lnTo>
                <a:lnTo>
                  <a:pt x="907609" y="1530901"/>
                </a:lnTo>
                <a:lnTo>
                  <a:pt x="917179" y="1518855"/>
                </a:lnTo>
                <a:lnTo>
                  <a:pt x="926990" y="1506769"/>
                </a:lnTo>
                <a:lnTo>
                  <a:pt x="937001" y="1494899"/>
                </a:lnTo>
                <a:lnTo>
                  <a:pt x="947165" y="1483319"/>
                </a:lnTo>
                <a:lnTo>
                  <a:pt x="957441" y="1472010"/>
                </a:lnTo>
                <a:lnTo>
                  <a:pt x="967793" y="1460917"/>
                </a:lnTo>
                <a:lnTo>
                  <a:pt x="978030" y="1449824"/>
                </a:lnTo>
                <a:lnTo>
                  <a:pt x="987831" y="1438376"/>
                </a:lnTo>
                <a:lnTo>
                  <a:pt x="997057" y="1426408"/>
                </a:lnTo>
                <a:lnTo>
                  <a:pt x="1005897" y="1413928"/>
                </a:lnTo>
                <a:lnTo>
                  <a:pt x="1014753" y="1401018"/>
                </a:lnTo>
                <a:lnTo>
                  <a:pt x="1023864" y="1387776"/>
                </a:lnTo>
                <a:lnTo>
                  <a:pt x="1033288" y="1374291"/>
                </a:lnTo>
                <a:lnTo>
                  <a:pt x="1043001" y="1360632"/>
                </a:lnTo>
                <a:lnTo>
                  <a:pt x="1052942" y="1346857"/>
                </a:lnTo>
                <a:lnTo>
                  <a:pt x="1062890" y="1333166"/>
                </a:lnTo>
                <a:lnTo>
                  <a:pt x="1072488" y="1319894"/>
                </a:lnTo>
                <a:lnTo>
                  <a:pt x="1081571" y="1307179"/>
                </a:lnTo>
                <a:lnTo>
                  <a:pt x="1090144" y="1294674"/>
                </a:lnTo>
                <a:lnTo>
                  <a:pt x="1098287" y="1281671"/>
                </a:lnTo>
                <a:lnTo>
                  <a:pt x="1106095" y="1267816"/>
                </a:lnTo>
                <a:lnTo>
                  <a:pt x="1113493" y="1253407"/>
                </a:lnTo>
                <a:lnTo>
                  <a:pt x="1120242" y="1239188"/>
                </a:lnTo>
                <a:lnTo>
                  <a:pt x="1126269" y="1225576"/>
                </a:lnTo>
                <a:lnTo>
                  <a:pt x="1131810" y="1212335"/>
                </a:lnTo>
                <a:lnTo>
                  <a:pt x="1137298" y="1198771"/>
                </a:lnTo>
                <a:lnTo>
                  <a:pt x="1142989" y="1184503"/>
                </a:lnTo>
                <a:lnTo>
                  <a:pt x="1148795" y="1169631"/>
                </a:lnTo>
                <a:lnTo>
                  <a:pt x="1154394" y="1154561"/>
                </a:lnTo>
                <a:lnTo>
                  <a:pt x="1159605" y="1139567"/>
                </a:lnTo>
                <a:lnTo>
                  <a:pt x="1164410" y="1124752"/>
                </a:lnTo>
                <a:lnTo>
                  <a:pt x="1168864" y="1110124"/>
                </a:lnTo>
                <a:lnTo>
                  <a:pt x="1173042" y="1095654"/>
                </a:lnTo>
                <a:lnTo>
                  <a:pt x="1177018" y="1081140"/>
                </a:lnTo>
                <a:lnTo>
                  <a:pt x="1180848" y="1066244"/>
                </a:lnTo>
                <a:lnTo>
                  <a:pt x="1184576" y="1050812"/>
                </a:lnTo>
                <a:lnTo>
                  <a:pt x="1188234" y="1035023"/>
                </a:lnTo>
                <a:lnTo>
                  <a:pt x="1191843" y="1019270"/>
                </a:lnTo>
                <a:lnTo>
                  <a:pt x="1195415" y="1003785"/>
                </a:lnTo>
                <a:lnTo>
                  <a:pt x="1198796" y="988624"/>
                </a:lnTo>
                <a:lnTo>
                  <a:pt x="1201688" y="973758"/>
                </a:lnTo>
                <a:lnTo>
                  <a:pt x="1203964" y="959123"/>
                </a:lnTo>
                <a:lnTo>
                  <a:pt x="1205662" y="944499"/>
                </a:lnTo>
                <a:lnTo>
                  <a:pt x="1206884" y="929527"/>
                </a:lnTo>
                <a:lnTo>
                  <a:pt x="1207743" y="914040"/>
                </a:lnTo>
                <a:lnTo>
                  <a:pt x="1208338" y="898044"/>
                </a:lnTo>
                <a:lnTo>
                  <a:pt x="1208746" y="881620"/>
                </a:lnTo>
                <a:lnTo>
                  <a:pt x="1209023" y="864871"/>
                </a:lnTo>
                <a:lnTo>
                  <a:pt x="1209211" y="848047"/>
                </a:lnTo>
                <a:lnTo>
                  <a:pt x="1209336" y="831526"/>
                </a:lnTo>
                <a:lnTo>
                  <a:pt x="1209422" y="815489"/>
                </a:lnTo>
                <a:lnTo>
                  <a:pt x="1209478" y="799941"/>
                </a:lnTo>
                <a:lnTo>
                  <a:pt x="1209516" y="784807"/>
                </a:lnTo>
                <a:lnTo>
                  <a:pt x="1209537" y="769990"/>
                </a:lnTo>
                <a:lnTo>
                  <a:pt x="1209381" y="755241"/>
                </a:lnTo>
                <a:lnTo>
                  <a:pt x="1208744" y="740185"/>
                </a:lnTo>
                <a:lnTo>
                  <a:pt x="1207503" y="724646"/>
                </a:lnTo>
                <a:lnTo>
                  <a:pt x="1205856" y="708785"/>
                </a:lnTo>
                <a:lnTo>
                  <a:pt x="1204211" y="692984"/>
                </a:lnTo>
                <a:lnTo>
                  <a:pt x="1202806" y="677462"/>
                </a:lnTo>
                <a:lnTo>
                  <a:pt x="1201541" y="662106"/>
                </a:lnTo>
                <a:lnTo>
                  <a:pt x="1200086" y="646577"/>
                </a:lnTo>
                <a:lnTo>
                  <a:pt x="1198256" y="630690"/>
                </a:lnTo>
                <a:lnTo>
                  <a:pt x="1196026" y="614578"/>
                </a:lnTo>
                <a:lnTo>
                  <a:pt x="1193450" y="598602"/>
                </a:lnTo>
                <a:lnTo>
                  <a:pt x="1190608" y="582959"/>
                </a:lnTo>
                <a:lnTo>
                  <a:pt x="1187733" y="567521"/>
                </a:lnTo>
                <a:lnTo>
                  <a:pt x="1185189" y="551936"/>
                </a:lnTo>
                <a:lnTo>
                  <a:pt x="1183140" y="536010"/>
                </a:lnTo>
                <a:lnTo>
                  <a:pt x="1181257" y="519873"/>
                </a:lnTo>
                <a:lnTo>
                  <a:pt x="1178846" y="503880"/>
                </a:lnTo>
                <a:lnTo>
                  <a:pt x="1175557" y="488230"/>
                </a:lnTo>
                <a:lnTo>
                  <a:pt x="1171532" y="472957"/>
                </a:lnTo>
                <a:lnTo>
                  <a:pt x="1167213" y="458015"/>
                </a:lnTo>
                <a:lnTo>
                  <a:pt x="1162898" y="443335"/>
                </a:lnTo>
                <a:lnTo>
                  <a:pt x="1158715" y="428849"/>
                </a:lnTo>
                <a:lnTo>
                  <a:pt x="1154686" y="414502"/>
                </a:lnTo>
                <a:lnTo>
                  <a:pt x="1150791" y="400254"/>
                </a:lnTo>
                <a:lnTo>
                  <a:pt x="1146837" y="386073"/>
                </a:lnTo>
                <a:lnTo>
                  <a:pt x="1142490" y="371939"/>
                </a:lnTo>
                <a:lnTo>
                  <a:pt x="1137602" y="357840"/>
                </a:lnTo>
                <a:lnTo>
                  <a:pt x="1132350" y="343932"/>
                </a:lnTo>
                <a:lnTo>
                  <a:pt x="1127132" y="330513"/>
                </a:lnTo>
                <a:lnTo>
                  <a:pt x="1122175" y="317704"/>
                </a:lnTo>
                <a:lnTo>
                  <a:pt x="1117373" y="305306"/>
                </a:lnTo>
                <a:lnTo>
                  <a:pt x="1112389" y="292907"/>
                </a:lnTo>
                <a:lnTo>
                  <a:pt x="1107036" y="280271"/>
                </a:lnTo>
                <a:lnTo>
                  <a:pt x="1101287" y="267495"/>
                </a:lnTo>
                <a:lnTo>
                  <a:pt x="1095196" y="254910"/>
                </a:lnTo>
                <a:lnTo>
                  <a:pt x="1088835" y="242702"/>
                </a:lnTo>
                <a:lnTo>
                  <a:pt x="1082275" y="230893"/>
                </a:lnTo>
                <a:lnTo>
                  <a:pt x="1075572" y="219431"/>
                </a:lnTo>
                <a:lnTo>
                  <a:pt x="1068764" y="208239"/>
                </a:lnTo>
                <a:lnTo>
                  <a:pt x="1061718" y="197249"/>
                </a:lnTo>
                <a:lnTo>
                  <a:pt x="1054150" y="186403"/>
                </a:lnTo>
                <a:lnTo>
                  <a:pt x="1045948" y="175658"/>
                </a:lnTo>
                <a:lnTo>
                  <a:pt x="1037320" y="164982"/>
                </a:lnTo>
                <a:lnTo>
                  <a:pt x="1028683" y="154355"/>
                </a:lnTo>
                <a:lnTo>
                  <a:pt x="1020277" y="143765"/>
                </a:lnTo>
                <a:lnTo>
                  <a:pt x="1012005" y="133364"/>
                </a:lnTo>
                <a:lnTo>
                  <a:pt x="1003538" y="123454"/>
                </a:lnTo>
                <a:lnTo>
                  <a:pt x="994699" y="114159"/>
                </a:lnTo>
                <a:lnTo>
                  <a:pt x="985626" y="105443"/>
                </a:lnTo>
                <a:lnTo>
                  <a:pt x="976682" y="97202"/>
                </a:lnTo>
                <a:lnTo>
                  <a:pt x="968066" y="89323"/>
                </a:lnTo>
                <a:lnTo>
                  <a:pt x="959653" y="81709"/>
                </a:lnTo>
                <a:lnTo>
                  <a:pt x="951091" y="74282"/>
                </a:lnTo>
                <a:lnTo>
                  <a:pt x="942182" y="66986"/>
                </a:lnTo>
                <a:lnTo>
                  <a:pt x="932893" y="59780"/>
                </a:lnTo>
                <a:lnTo>
                  <a:pt x="923272" y="52634"/>
                </a:lnTo>
                <a:lnTo>
                  <a:pt x="913389" y="45535"/>
                </a:lnTo>
                <a:lnTo>
                  <a:pt x="903310" y="38632"/>
                </a:lnTo>
                <a:lnTo>
                  <a:pt x="893091" y="32224"/>
                </a:lnTo>
                <a:lnTo>
                  <a:pt x="882755" y="26432"/>
                </a:lnTo>
                <a:lnTo>
                  <a:pt x="871679" y="21222"/>
                </a:lnTo>
                <a:lnTo>
                  <a:pt x="858653" y="16488"/>
                </a:lnTo>
                <a:lnTo>
                  <a:pt x="843182" y="12122"/>
                </a:lnTo>
                <a:lnTo>
                  <a:pt x="825567" y="8189"/>
                </a:lnTo>
                <a:lnTo>
                  <a:pt x="806530" y="4919"/>
                </a:lnTo>
                <a:lnTo>
                  <a:pt x="786664" y="2390"/>
                </a:lnTo>
                <a:lnTo>
                  <a:pt x="766820" y="691"/>
                </a:lnTo>
                <a:lnTo>
                  <a:pt x="748123" y="0"/>
                </a:lnTo>
                <a:lnTo>
                  <a:pt x="731066" y="320"/>
                </a:lnTo>
                <a:lnTo>
                  <a:pt x="715125" y="1670"/>
                </a:lnTo>
                <a:lnTo>
                  <a:pt x="699112" y="4172"/>
                </a:lnTo>
                <a:lnTo>
                  <a:pt x="682341" y="7775"/>
                </a:lnTo>
                <a:lnTo>
                  <a:pt x="665121" y="12143"/>
                </a:lnTo>
                <a:lnTo>
                  <a:pt x="648460" y="16759"/>
                </a:lnTo>
                <a:lnTo>
                  <a:pt x="632914" y="21308"/>
                </a:lnTo>
                <a:lnTo>
                  <a:pt x="618560" y="25836"/>
                </a:lnTo>
                <a:lnTo>
                  <a:pt x="605239" y="30635"/>
                </a:lnTo>
                <a:lnTo>
                  <a:pt x="592727" y="35868"/>
                </a:lnTo>
                <a:lnTo>
                  <a:pt x="580818" y="41706"/>
                </a:lnTo>
                <a:lnTo>
                  <a:pt x="569340" y="48390"/>
                </a:lnTo>
                <a:lnTo>
                  <a:pt x="558164" y="55962"/>
                </a:lnTo>
                <a:lnTo>
                  <a:pt x="547196" y="64150"/>
                </a:lnTo>
                <a:lnTo>
                  <a:pt x="536372" y="72485"/>
                </a:lnTo>
                <a:lnTo>
                  <a:pt x="525639" y="80685"/>
                </a:lnTo>
                <a:lnTo>
                  <a:pt x="514805" y="88816"/>
                </a:lnTo>
                <a:lnTo>
                  <a:pt x="503539" y="97188"/>
                </a:lnTo>
                <a:lnTo>
                  <a:pt x="491705" y="105973"/>
                </a:lnTo>
                <a:lnTo>
                  <a:pt x="479658" y="115349"/>
                </a:lnTo>
                <a:lnTo>
                  <a:pt x="468102" y="125561"/>
                </a:lnTo>
                <a:lnTo>
                  <a:pt x="457402" y="136660"/>
                </a:lnTo>
                <a:lnTo>
                  <a:pt x="447421" y="148538"/>
                </a:lnTo>
                <a:lnTo>
                  <a:pt x="437725" y="161037"/>
                </a:lnTo>
                <a:lnTo>
                  <a:pt x="428016" y="173994"/>
                </a:lnTo>
                <a:lnTo>
                  <a:pt x="418172" y="187117"/>
                </a:lnTo>
                <a:lnTo>
                  <a:pt x="408169" y="200000"/>
                </a:lnTo>
                <a:lnTo>
                  <a:pt x="398026" y="212446"/>
                </a:lnTo>
                <a:lnTo>
                  <a:pt x="387772" y="224599"/>
                </a:lnTo>
                <a:lnTo>
                  <a:pt x="377434" y="236833"/>
                </a:lnTo>
                <a:lnTo>
                  <a:pt x="367037" y="249368"/>
                </a:lnTo>
                <a:lnTo>
                  <a:pt x="356599" y="262415"/>
                </a:lnTo>
                <a:lnTo>
                  <a:pt x="346131" y="276247"/>
                </a:lnTo>
                <a:lnTo>
                  <a:pt x="335649" y="290924"/>
                </a:lnTo>
                <a:lnTo>
                  <a:pt x="325320" y="306189"/>
                </a:lnTo>
                <a:lnTo>
                  <a:pt x="315459" y="321581"/>
                </a:lnTo>
                <a:lnTo>
                  <a:pt x="306196" y="336826"/>
                </a:lnTo>
                <a:lnTo>
                  <a:pt x="297502" y="351994"/>
                </a:lnTo>
                <a:lnTo>
                  <a:pt x="289275" y="367396"/>
                </a:lnTo>
                <a:lnTo>
                  <a:pt x="281402" y="383199"/>
                </a:lnTo>
                <a:lnTo>
                  <a:pt x="273621" y="399253"/>
                </a:lnTo>
                <a:lnTo>
                  <a:pt x="265550" y="415191"/>
                </a:lnTo>
                <a:lnTo>
                  <a:pt x="257008" y="430809"/>
                </a:lnTo>
                <a:lnTo>
                  <a:pt x="248152" y="446230"/>
                </a:lnTo>
                <a:lnTo>
                  <a:pt x="239359" y="461804"/>
                </a:lnTo>
                <a:lnTo>
                  <a:pt x="230853" y="477731"/>
                </a:lnTo>
                <a:lnTo>
                  <a:pt x="222685" y="494208"/>
                </a:lnTo>
                <a:lnTo>
                  <a:pt x="214821" y="511495"/>
                </a:lnTo>
                <a:lnTo>
                  <a:pt x="207199" y="529654"/>
                </a:lnTo>
                <a:lnTo>
                  <a:pt x="199758" y="548749"/>
                </a:lnTo>
                <a:lnTo>
                  <a:pt x="192448" y="568931"/>
                </a:lnTo>
                <a:lnTo>
                  <a:pt x="185240" y="590144"/>
                </a:lnTo>
                <a:lnTo>
                  <a:pt x="178407" y="611163"/>
                </a:lnTo>
                <a:lnTo>
                  <a:pt x="171852" y="631756"/>
                </a:lnTo>
                <a:lnTo>
                  <a:pt x="164996" y="653732"/>
                </a:lnTo>
                <a:lnTo>
                  <a:pt x="156743" y="6805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7561968" y="505769"/>
            <a:ext cx="1324085" cy="52242"/>
          </a:xfrm>
          <a:custGeom>
            <a:avLst/>
            <a:gdLst/>
            <a:ahLst/>
            <a:cxnLst/>
            <a:rect l="0" t="0" r="0" b="0"/>
            <a:pathLst>
              <a:path w="1324085" h="52242">
                <a:moveTo>
                  <a:pt x="1324084" y="52241"/>
                </a:moveTo>
                <a:lnTo>
                  <a:pt x="1312349" y="49307"/>
                </a:lnTo>
                <a:lnTo>
                  <a:pt x="1301220" y="46525"/>
                </a:lnTo>
                <a:lnTo>
                  <a:pt x="1289617" y="43630"/>
                </a:lnTo>
                <a:lnTo>
                  <a:pt x="1277283" y="40762"/>
                </a:lnTo>
                <a:lnTo>
                  <a:pt x="1263975" y="38246"/>
                </a:lnTo>
                <a:lnTo>
                  <a:pt x="1249674" y="36230"/>
                </a:lnTo>
                <a:lnTo>
                  <a:pt x="1234843" y="34545"/>
                </a:lnTo>
                <a:lnTo>
                  <a:pt x="1220278" y="32802"/>
                </a:lnTo>
                <a:lnTo>
                  <a:pt x="1206409" y="30780"/>
                </a:lnTo>
                <a:lnTo>
                  <a:pt x="1193150" y="28591"/>
                </a:lnTo>
                <a:lnTo>
                  <a:pt x="1180100" y="26575"/>
                </a:lnTo>
                <a:lnTo>
                  <a:pt x="1166986" y="24922"/>
                </a:lnTo>
                <a:lnTo>
                  <a:pt x="1153702" y="23660"/>
                </a:lnTo>
                <a:lnTo>
                  <a:pt x="1140237" y="22737"/>
                </a:lnTo>
                <a:lnTo>
                  <a:pt x="1126597" y="22082"/>
                </a:lnTo>
                <a:lnTo>
                  <a:pt x="1112163" y="21626"/>
                </a:lnTo>
                <a:lnTo>
                  <a:pt x="1095739" y="21312"/>
                </a:lnTo>
                <a:lnTo>
                  <a:pt x="1076847" y="21098"/>
                </a:lnTo>
                <a:lnTo>
                  <a:pt x="1056293" y="20953"/>
                </a:lnTo>
                <a:lnTo>
                  <a:pt x="1035728" y="20855"/>
                </a:lnTo>
                <a:lnTo>
                  <a:pt x="1016113" y="20784"/>
                </a:lnTo>
                <a:lnTo>
                  <a:pt x="997389" y="20567"/>
                </a:lnTo>
                <a:lnTo>
                  <a:pt x="978842" y="19889"/>
                </a:lnTo>
                <a:lnTo>
                  <a:pt x="960003" y="18621"/>
                </a:lnTo>
                <a:lnTo>
                  <a:pt x="940876" y="16955"/>
                </a:lnTo>
                <a:lnTo>
                  <a:pt x="921780" y="15298"/>
                </a:lnTo>
                <a:lnTo>
                  <a:pt x="902923" y="13889"/>
                </a:lnTo>
                <a:lnTo>
                  <a:pt x="884357" y="12792"/>
                </a:lnTo>
                <a:lnTo>
                  <a:pt x="866059" y="11982"/>
                </a:lnTo>
                <a:lnTo>
                  <a:pt x="847969" y="11402"/>
                </a:lnTo>
                <a:lnTo>
                  <a:pt x="829871" y="10996"/>
                </a:lnTo>
                <a:lnTo>
                  <a:pt x="811416" y="10716"/>
                </a:lnTo>
                <a:lnTo>
                  <a:pt x="792438" y="10524"/>
                </a:lnTo>
                <a:lnTo>
                  <a:pt x="772944" y="10394"/>
                </a:lnTo>
                <a:lnTo>
                  <a:pt x="753019" y="10306"/>
                </a:lnTo>
                <a:lnTo>
                  <a:pt x="732762" y="10242"/>
                </a:lnTo>
                <a:lnTo>
                  <a:pt x="712258" y="10030"/>
                </a:lnTo>
                <a:lnTo>
                  <a:pt x="691582" y="9355"/>
                </a:lnTo>
                <a:lnTo>
                  <a:pt x="670780" y="8088"/>
                </a:lnTo>
                <a:lnTo>
                  <a:pt x="649725" y="6424"/>
                </a:lnTo>
                <a:lnTo>
                  <a:pt x="628138" y="4768"/>
                </a:lnTo>
                <a:lnTo>
                  <a:pt x="605911" y="3360"/>
                </a:lnTo>
                <a:lnTo>
                  <a:pt x="583254" y="2263"/>
                </a:lnTo>
                <a:lnTo>
                  <a:pt x="560585" y="1453"/>
                </a:lnTo>
                <a:lnTo>
                  <a:pt x="538145" y="873"/>
                </a:lnTo>
                <a:lnTo>
                  <a:pt x="515838" y="467"/>
                </a:lnTo>
                <a:lnTo>
                  <a:pt x="493335" y="187"/>
                </a:lnTo>
                <a:lnTo>
                  <a:pt x="470454" y="0"/>
                </a:lnTo>
                <a:lnTo>
                  <a:pt x="447171" y="43"/>
                </a:lnTo>
                <a:lnTo>
                  <a:pt x="423541" y="603"/>
                </a:lnTo>
                <a:lnTo>
                  <a:pt x="399639" y="1793"/>
                </a:lnTo>
                <a:lnTo>
                  <a:pt x="375535" y="3406"/>
                </a:lnTo>
                <a:lnTo>
                  <a:pt x="351287" y="5027"/>
                </a:lnTo>
                <a:lnTo>
                  <a:pt x="326938" y="6412"/>
                </a:lnTo>
                <a:lnTo>
                  <a:pt x="302519" y="7493"/>
                </a:lnTo>
                <a:lnTo>
                  <a:pt x="278051" y="8293"/>
                </a:lnTo>
                <a:lnTo>
                  <a:pt x="253551" y="8871"/>
                </a:lnTo>
                <a:lnTo>
                  <a:pt x="229030" y="9445"/>
                </a:lnTo>
                <a:lnTo>
                  <a:pt x="204493" y="10370"/>
                </a:lnTo>
                <a:lnTo>
                  <a:pt x="179942" y="11813"/>
                </a:lnTo>
                <a:lnTo>
                  <a:pt x="155216" y="13767"/>
                </a:lnTo>
                <a:lnTo>
                  <a:pt x="130010" y="16151"/>
                </a:lnTo>
                <a:lnTo>
                  <a:pt x="104201" y="18865"/>
                </a:lnTo>
                <a:lnTo>
                  <a:pt x="77986" y="21823"/>
                </a:lnTo>
                <a:lnTo>
                  <a:pt x="51774" y="24954"/>
                </a:lnTo>
                <a:lnTo>
                  <a:pt x="25806" y="28205"/>
                </a:lnTo>
                <a:lnTo>
                  <a:pt x="148" y="31540"/>
                </a:lnTo>
                <a:lnTo>
                  <a:pt x="0" y="315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7037354" y="3140442"/>
            <a:ext cx="126052" cy="288741"/>
          </a:xfrm>
          <a:custGeom>
            <a:avLst/>
            <a:gdLst/>
            <a:ahLst/>
            <a:cxnLst/>
            <a:rect l="0" t="0" r="0" b="0"/>
            <a:pathLst>
              <a:path w="126052" h="288741">
                <a:moveTo>
                  <a:pt x="122024" y="49692"/>
                </a:moveTo>
                <a:lnTo>
                  <a:pt x="96830" y="103567"/>
                </a:lnTo>
                <a:lnTo>
                  <a:pt x="77359" y="141573"/>
                </a:lnTo>
                <a:lnTo>
                  <a:pt x="61217" y="167773"/>
                </a:lnTo>
                <a:lnTo>
                  <a:pt x="45282" y="219246"/>
                </a:lnTo>
                <a:lnTo>
                  <a:pt x="45603" y="257468"/>
                </a:lnTo>
                <a:lnTo>
                  <a:pt x="53354" y="276958"/>
                </a:lnTo>
                <a:lnTo>
                  <a:pt x="58697" y="285431"/>
                </a:lnTo>
                <a:lnTo>
                  <a:pt x="64598" y="288740"/>
                </a:lnTo>
                <a:lnTo>
                  <a:pt x="70872" y="288606"/>
                </a:lnTo>
                <a:lnTo>
                  <a:pt x="84082" y="282218"/>
                </a:lnTo>
                <a:lnTo>
                  <a:pt x="97752" y="271580"/>
                </a:lnTo>
                <a:lnTo>
                  <a:pt x="113012" y="246848"/>
                </a:lnTo>
                <a:lnTo>
                  <a:pt x="124943" y="217293"/>
                </a:lnTo>
                <a:lnTo>
                  <a:pt x="126051" y="196711"/>
                </a:lnTo>
                <a:lnTo>
                  <a:pt x="121474" y="177035"/>
                </a:lnTo>
                <a:lnTo>
                  <a:pt x="111641" y="160491"/>
                </a:lnTo>
                <a:lnTo>
                  <a:pt x="87362" y="138024"/>
                </a:lnTo>
                <a:lnTo>
                  <a:pt x="24965" y="97884"/>
                </a:lnTo>
                <a:lnTo>
                  <a:pt x="10256" y="84369"/>
                </a:lnTo>
                <a:lnTo>
                  <a:pt x="2159" y="64324"/>
                </a:lnTo>
                <a:lnTo>
                  <a:pt x="0" y="52428"/>
                </a:lnTo>
                <a:lnTo>
                  <a:pt x="3841" y="32971"/>
                </a:lnTo>
                <a:lnTo>
                  <a:pt x="8140" y="24507"/>
                </a:lnTo>
                <a:lnTo>
                  <a:pt x="22276" y="11983"/>
                </a:lnTo>
                <a:lnTo>
                  <a:pt x="41427" y="3687"/>
                </a:lnTo>
                <a:lnTo>
                  <a:pt x="65536" y="0"/>
                </a:lnTo>
                <a:lnTo>
                  <a:pt x="85610" y="4600"/>
                </a:lnTo>
                <a:lnTo>
                  <a:pt x="122024" y="1810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5" name="Group 144"/>
          <p:cNvGrpSpPr/>
          <p:nvPr/>
        </p:nvGrpSpPr>
        <p:grpSpPr>
          <a:xfrm>
            <a:off x="7233077" y="1919282"/>
            <a:ext cx="319843" cy="236134"/>
            <a:chOff x="7233077" y="1919282"/>
            <a:chExt cx="319843" cy="236134"/>
          </a:xfrm>
        </p:grpSpPr>
        <p:sp>
          <p:nvSpPr>
            <p:cNvPr id="143" name="Freeform 142"/>
            <p:cNvSpPr/>
            <p:nvPr/>
          </p:nvSpPr>
          <p:spPr>
            <a:xfrm>
              <a:off x="7233077" y="1947772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9066" y="58616"/>
                  </a:lnTo>
                  <a:lnTo>
                    <a:pt x="21789" y="115213"/>
                  </a:lnTo>
                  <a:lnTo>
                    <a:pt x="30726" y="177906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41343" y="1919282"/>
              <a:ext cx="211577" cy="236134"/>
            </a:xfrm>
            <a:custGeom>
              <a:avLst/>
              <a:gdLst/>
              <a:ahLst/>
              <a:cxnLst/>
              <a:rect l="0" t="0" r="0" b="0"/>
              <a:pathLst>
                <a:path w="211577" h="236134">
                  <a:moveTo>
                    <a:pt x="60191" y="17961"/>
                  </a:moveTo>
                  <a:lnTo>
                    <a:pt x="43423" y="23550"/>
                  </a:lnTo>
                  <a:lnTo>
                    <a:pt x="28952" y="35653"/>
                  </a:lnTo>
                  <a:lnTo>
                    <a:pt x="10770" y="62198"/>
                  </a:lnTo>
                  <a:lnTo>
                    <a:pt x="3131" y="83245"/>
                  </a:lnTo>
                  <a:lnTo>
                    <a:pt x="0" y="121403"/>
                  </a:lnTo>
                  <a:lnTo>
                    <a:pt x="11912" y="184557"/>
                  </a:lnTo>
                  <a:lnTo>
                    <a:pt x="24695" y="203528"/>
                  </a:lnTo>
                  <a:lnTo>
                    <a:pt x="42075" y="218588"/>
                  </a:lnTo>
                  <a:lnTo>
                    <a:pt x="61498" y="229181"/>
                  </a:lnTo>
                  <a:lnTo>
                    <a:pt x="97753" y="236133"/>
                  </a:lnTo>
                  <a:lnTo>
                    <a:pt x="121338" y="231520"/>
                  </a:lnTo>
                  <a:lnTo>
                    <a:pt x="151228" y="215769"/>
                  </a:lnTo>
                  <a:lnTo>
                    <a:pt x="174902" y="193164"/>
                  </a:lnTo>
                  <a:lnTo>
                    <a:pt x="193615" y="164240"/>
                  </a:lnTo>
                  <a:lnTo>
                    <a:pt x="210418" y="117436"/>
                  </a:lnTo>
                  <a:lnTo>
                    <a:pt x="211576" y="93758"/>
                  </a:lnTo>
                  <a:lnTo>
                    <a:pt x="202788" y="49961"/>
                  </a:lnTo>
                  <a:lnTo>
                    <a:pt x="187579" y="23673"/>
                  </a:lnTo>
                  <a:lnTo>
                    <a:pt x="171789" y="11531"/>
                  </a:lnTo>
                  <a:lnTo>
                    <a:pt x="151904" y="3405"/>
                  </a:lnTo>
                  <a:lnTo>
                    <a:pt x="115571" y="0"/>
                  </a:lnTo>
                  <a:lnTo>
                    <a:pt x="92993" y="3349"/>
                  </a:lnTo>
                  <a:lnTo>
                    <a:pt x="74380" y="11857"/>
                  </a:lnTo>
                  <a:lnTo>
                    <a:pt x="49662" y="28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47398" y="103830"/>
            <a:ext cx="3895546" cy="917435"/>
            <a:chOff x="147398" y="103830"/>
            <a:chExt cx="3895546" cy="917435"/>
          </a:xfrm>
        </p:grpSpPr>
        <p:sp>
          <p:nvSpPr>
            <p:cNvPr id="2" name="Freeform 1"/>
            <p:cNvSpPr/>
            <p:nvPr/>
          </p:nvSpPr>
          <p:spPr>
            <a:xfrm>
              <a:off x="234819" y="103830"/>
              <a:ext cx="417948" cy="712752"/>
            </a:xfrm>
            <a:custGeom>
              <a:avLst/>
              <a:gdLst/>
              <a:ahLst/>
              <a:cxnLst/>
              <a:rect l="0" t="0" r="0" b="0"/>
              <a:pathLst>
                <a:path w="417948" h="712752">
                  <a:moveTo>
                    <a:pt x="333719" y="117268"/>
                  </a:moveTo>
                  <a:lnTo>
                    <a:pt x="327852" y="111333"/>
                  </a:lnTo>
                  <a:lnTo>
                    <a:pt x="322287" y="105129"/>
                  </a:lnTo>
                  <a:lnTo>
                    <a:pt x="316488" y="98038"/>
                  </a:lnTo>
                  <a:lnTo>
                    <a:pt x="310408" y="90270"/>
                  </a:lnTo>
                  <a:lnTo>
                    <a:pt x="304078" y="82272"/>
                  </a:lnTo>
                  <a:lnTo>
                    <a:pt x="297545" y="74331"/>
                  </a:lnTo>
                  <a:lnTo>
                    <a:pt x="290696" y="66557"/>
                  </a:lnTo>
                  <a:lnTo>
                    <a:pt x="283265" y="58963"/>
                  </a:lnTo>
                  <a:lnTo>
                    <a:pt x="275159" y="51526"/>
                  </a:lnTo>
                  <a:lnTo>
                    <a:pt x="266597" y="44211"/>
                  </a:lnTo>
                  <a:lnTo>
                    <a:pt x="258004" y="36986"/>
                  </a:lnTo>
                  <a:lnTo>
                    <a:pt x="249627" y="29830"/>
                  </a:lnTo>
                  <a:lnTo>
                    <a:pt x="241376" y="22888"/>
                  </a:lnTo>
                  <a:lnTo>
                    <a:pt x="232923" y="16452"/>
                  </a:lnTo>
                  <a:lnTo>
                    <a:pt x="224078" y="10651"/>
                  </a:lnTo>
                  <a:lnTo>
                    <a:pt x="214493" y="5774"/>
                  </a:lnTo>
                  <a:lnTo>
                    <a:pt x="203608" y="2328"/>
                  </a:lnTo>
                  <a:lnTo>
                    <a:pt x="191249" y="458"/>
                  </a:lnTo>
                  <a:lnTo>
                    <a:pt x="177880" y="0"/>
                  </a:lnTo>
                  <a:lnTo>
                    <a:pt x="164374" y="672"/>
                  </a:lnTo>
                  <a:lnTo>
                    <a:pt x="151258" y="2200"/>
                  </a:lnTo>
                  <a:lnTo>
                    <a:pt x="138691" y="4511"/>
                  </a:lnTo>
                  <a:lnTo>
                    <a:pt x="126646" y="7732"/>
                  </a:lnTo>
                  <a:lnTo>
                    <a:pt x="115033" y="11863"/>
                  </a:lnTo>
                  <a:lnTo>
                    <a:pt x="103913" y="16941"/>
                  </a:lnTo>
                  <a:lnTo>
                    <a:pt x="93503" y="23106"/>
                  </a:lnTo>
                  <a:lnTo>
                    <a:pt x="83866" y="30335"/>
                  </a:lnTo>
                  <a:lnTo>
                    <a:pt x="74917" y="38631"/>
                  </a:lnTo>
                  <a:lnTo>
                    <a:pt x="66519" y="48103"/>
                  </a:lnTo>
                  <a:lnTo>
                    <a:pt x="58534" y="58702"/>
                  </a:lnTo>
                  <a:lnTo>
                    <a:pt x="50849" y="70412"/>
                  </a:lnTo>
                  <a:lnTo>
                    <a:pt x="43374" y="83329"/>
                  </a:lnTo>
                  <a:lnTo>
                    <a:pt x="36055" y="97390"/>
                  </a:lnTo>
                  <a:lnTo>
                    <a:pt x="29173" y="112408"/>
                  </a:lnTo>
                  <a:lnTo>
                    <a:pt x="23310" y="128167"/>
                  </a:lnTo>
                  <a:lnTo>
                    <a:pt x="18699" y="144461"/>
                  </a:lnTo>
                  <a:lnTo>
                    <a:pt x="15095" y="160809"/>
                  </a:lnTo>
                  <a:lnTo>
                    <a:pt x="11978" y="176478"/>
                  </a:lnTo>
                  <a:lnTo>
                    <a:pt x="8994" y="191134"/>
                  </a:lnTo>
                  <a:lnTo>
                    <a:pt x="6140" y="205110"/>
                  </a:lnTo>
                  <a:lnTo>
                    <a:pt x="3670" y="219183"/>
                  </a:lnTo>
                  <a:lnTo>
                    <a:pt x="1712" y="233810"/>
                  </a:lnTo>
                  <a:lnTo>
                    <a:pt x="414" y="249264"/>
                  </a:lnTo>
                  <a:lnTo>
                    <a:pt x="0" y="265790"/>
                  </a:lnTo>
                  <a:lnTo>
                    <a:pt x="499" y="283399"/>
                  </a:lnTo>
                  <a:lnTo>
                    <a:pt x="1632" y="301938"/>
                  </a:lnTo>
                  <a:lnTo>
                    <a:pt x="2924" y="321207"/>
                  </a:lnTo>
                  <a:lnTo>
                    <a:pt x="4089" y="341004"/>
                  </a:lnTo>
                  <a:lnTo>
                    <a:pt x="5191" y="360685"/>
                  </a:lnTo>
                  <a:lnTo>
                    <a:pt x="6537" y="379212"/>
                  </a:lnTo>
                  <a:lnTo>
                    <a:pt x="8294" y="396122"/>
                  </a:lnTo>
                  <a:lnTo>
                    <a:pt x="10474" y="411780"/>
                  </a:lnTo>
                  <a:lnTo>
                    <a:pt x="13017" y="427064"/>
                  </a:lnTo>
                  <a:lnTo>
                    <a:pt x="15842" y="442530"/>
                  </a:lnTo>
                  <a:lnTo>
                    <a:pt x="18875" y="458056"/>
                  </a:lnTo>
                  <a:lnTo>
                    <a:pt x="22057" y="473042"/>
                  </a:lnTo>
                  <a:lnTo>
                    <a:pt x="25344" y="487166"/>
                  </a:lnTo>
                  <a:lnTo>
                    <a:pt x="28702" y="500415"/>
                  </a:lnTo>
                  <a:lnTo>
                    <a:pt x="32110" y="512920"/>
                  </a:lnTo>
                  <a:lnTo>
                    <a:pt x="35555" y="524851"/>
                  </a:lnTo>
                  <a:lnTo>
                    <a:pt x="39192" y="536525"/>
                  </a:lnTo>
                  <a:lnTo>
                    <a:pt x="43319" y="548369"/>
                  </a:lnTo>
                  <a:lnTo>
                    <a:pt x="48065" y="560606"/>
                  </a:lnTo>
                  <a:lnTo>
                    <a:pt x="53559" y="573268"/>
                  </a:lnTo>
                  <a:lnTo>
                    <a:pt x="60005" y="586301"/>
                  </a:lnTo>
                  <a:lnTo>
                    <a:pt x="67413" y="599616"/>
                  </a:lnTo>
                  <a:lnTo>
                    <a:pt x="75489" y="612810"/>
                  </a:lnTo>
                  <a:lnTo>
                    <a:pt x="83749" y="625209"/>
                  </a:lnTo>
                  <a:lnTo>
                    <a:pt x="91898" y="636508"/>
                  </a:lnTo>
                  <a:lnTo>
                    <a:pt x="99995" y="646736"/>
                  </a:lnTo>
                  <a:lnTo>
                    <a:pt x="108344" y="656075"/>
                  </a:lnTo>
                  <a:lnTo>
                    <a:pt x="117109" y="664724"/>
                  </a:lnTo>
                  <a:lnTo>
                    <a:pt x="126302" y="672704"/>
                  </a:lnTo>
                  <a:lnTo>
                    <a:pt x="135859" y="679853"/>
                  </a:lnTo>
                  <a:lnTo>
                    <a:pt x="145704" y="686148"/>
                  </a:lnTo>
                  <a:lnTo>
                    <a:pt x="155927" y="691699"/>
                  </a:lnTo>
                  <a:lnTo>
                    <a:pt x="166775" y="696663"/>
                  </a:lnTo>
                  <a:lnTo>
                    <a:pt x="178337" y="701184"/>
                  </a:lnTo>
                  <a:lnTo>
                    <a:pt x="190713" y="705220"/>
                  </a:lnTo>
                  <a:lnTo>
                    <a:pt x="204084" y="708559"/>
                  </a:lnTo>
                  <a:lnTo>
                    <a:pt x="218443" y="711131"/>
                  </a:lnTo>
                  <a:lnTo>
                    <a:pt x="233324" y="712688"/>
                  </a:lnTo>
                  <a:lnTo>
                    <a:pt x="247926" y="712751"/>
                  </a:lnTo>
                  <a:lnTo>
                    <a:pt x="261817" y="711197"/>
                  </a:lnTo>
                  <a:lnTo>
                    <a:pt x="274923" y="708203"/>
                  </a:lnTo>
                  <a:lnTo>
                    <a:pt x="287337" y="704059"/>
                  </a:lnTo>
                  <a:lnTo>
                    <a:pt x="299207" y="699052"/>
                  </a:lnTo>
                  <a:lnTo>
                    <a:pt x="310671" y="693422"/>
                  </a:lnTo>
                  <a:lnTo>
                    <a:pt x="321844" y="687351"/>
                  </a:lnTo>
                  <a:lnTo>
                    <a:pt x="332807" y="680972"/>
                  </a:lnTo>
                  <a:lnTo>
                    <a:pt x="343460" y="674215"/>
                  </a:lnTo>
                  <a:lnTo>
                    <a:pt x="353542" y="666840"/>
                  </a:lnTo>
                  <a:lnTo>
                    <a:pt x="362952" y="658769"/>
                  </a:lnTo>
                  <a:lnTo>
                    <a:pt x="371746" y="650229"/>
                  </a:lnTo>
                  <a:lnTo>
                    <a:pt x="380039" y="641650"/>
                  </a:lnTo>
                  <a:lnTo>
                    <a:pt x="387943" y="633296"/>
                  </a:lnTo>
                  <a:lnTo>
                    <a:pt x="395260" y="625543"/>
                  </a:lnTo>
                  <a:lnTo>
                    <a:pt x="402201" y="618195"/>
                  </a:lnTo>
                  <a:lnTo>
                    <a:pt x="409378" y="610613"/>
                  </a:lnTo>
                  <a:lnTo>
                    <a:pt x="417947" y="601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8821" y="579067"/>
              <a:ext cx="189242" cy="194133"/>
            </a:xfrm>
            <a:custGeom>
              <a:avLst/>
              <a:gdLst/>
              <a:ahLst/>
              <a:cxnLst/>
              <a:rect l="0" t="0" r="0" b="0"/>
              <a:pathLst>
                <a:path w="189242" h="194133">
                  <a:moveTo>
                    <a:pt x="141873" y="21057"/>
                  </a:moveTo>
                  <a:lnTo>
                    <a:pt x="132938" y="15390"/>
                  </a:lnTo>
                  <a:lnTo>
                    <a:pt x="123310" y="11746"/>
                  </a:lnTo>
                  <a:lnTo>
                    <a:pt x="112028" y="9842"/>
                  </a:lnTo>
                  <a:lnTo>
                    <a:pt x="99533" y="9513"/>
                  </a:lnTo>
                  <a:lnTo>
                    <a:pt x="86702" y="10781"/>
                  </a:lnTo>
                  <a:lnTo>
                    <a:pt x="74088" y="13505"/>
                  </a:lnTo>
                  <a:lnTo>
                    <a:pt x="62050" y="17426"/>
                  </a:lnTo>
                  <a:lnTo>
                    <a:pt x="50904" y="22261"/>
                  </a:lnTo>
                  <a:lnTo>
                    <a:pt x="40716" y="27775"/>
                  </a:lnTo>
                  <a:lnTo>
                    <a:pt x="31539" y="34101"/>
                  </a:lnTo>
                  <a:lnTo>
                    <a:pt x="23507" y="41710"/>
                  </a:lnTo>
                  <a:lnTo>
                    <a:pt x="16584" y="50758"/>
                  </a:lnTo>
                  <a:lnTo>
                    <a:pt x="10763" y="61106"/>
                  </a:lnTo>
                  <a:lnTo>
                    <a:pt x="6142" y="72501"/>
                  </a:lnTo>
                  <a:lnTo>
                    <a:pt x="2670" y="84678"/>
                  </a:lnTo>
                  <a:lnTo>
                    <a:pt x="490" y="97091"/>
                  </a:lnTo>
                  <a:lnTo>
                    <a:pt x="0" y="108957"/>
                  </a:lnTo>
                  <a:lnTo>
                    <a:pt x="1265" y="119899"/>
                  </a:lnTo>
                  <a:lnTo>
                    <a:pt x="4063" y="130057"/>
                  </a:lnTo>
                  <a:lnTo>
                    <a:pt x="8074" y="139880"/>
                  </a:lnTo>
                  <a:lnTo>
                    <a:pt x="12997" y="149669"/>
                  </a:lnTo>
                  <a:lnTo>
                    <a:pt x="18742" y="159228"/>
                  </a:lnTo>
                  <a:lnTo>
                    <a:pt x="25420" y="167976"/>
                  </a:lnTo>
                  <a:lnTo>
                    <a:pt x="33027" y="175636"/>
                  </a:lnTo>
                  <a:lnTo>
                    <a:pt x="41591" y="182086"/>
                  </a:lnTo>
                  <a:lnTo>
                    <a:pt x="51251" y="187195"/>
                  </a:lnTo>
                  <a:lnTo>
                    <a:pt x="61970" y="191026"/>
                  </a:lnTo>
                  <a:lnTo>
                    <a:pt x="73423" y="193462"/>
                  </a:lnTo>
                  <a:lnTo>
                    <a:pt x="85103" y="194132"/>
                  </a:lnTo>
                  <a:lnTo>
                    <a:pt x="96693" y="192991"/>
                  </a:lnTo>
                  <a:lnTo>
                    <a:pt x="107915" y="190278"/>
                  </a:lnTo>
                  <a:lnTo>
                    <a:pt x="118450" y="186323"/>
                  </a:lnTo>
                  <a:lnTo>
                    <a:pt x="128201" y="181439"/>
                  </a:lnTo>
                  <a:lnTo>
                    <a:pt x="137240" y="175721"/>
                  </a:lnTo>
                  <a:lnTo>
                    <a:pt x="145706" y="169060"/>
                  </a:lnTo>
                  <a:lnTo>
                    <a:pt x="153734" y="161465"/>
                  </a:lnTo>
                  <a:lnTo>
                    <a:pt x="161281" y="152908"/>
                  </a:lnTo>
                  <a:lnTo>
                    <a:pt x="168130" y="143254"/>
                  </a:lnTo>
                  <a:lnTo>
                    <a:pt x="174217" y="132534"/>
                  </a:lnTo>
                  <a:lnTo>
                    <a:pt x="179457" y="120910"/>
                  </a:lnTo>
                  <a:lnTo>
                    <a:pt x="183679" y="108583"/>
                  </a:lnTo>
                  <a:lnTo>
                    <a:pt x="186879" y="95741"/>
                  </a:lnTo>
                  <a:lnTo>
                    <a:pt x="188875" y="82695"/>
                  </a:lnTo>
                  <a:lnTo>
                    <a:pt x="189241" y="69863"/>
                  </a:lnTo>
                  <a:lnTo>
                    <a:pt x="187889" y="57466"/>
                  </a:lnTo>
                  <a:lnTo>
                    <a:pt x="184862" y="45854"/>
                  </a:lnTo>
                  <a:lnTo>
                    <a:pt x="180164" y="35581"/>
                  </a:lnTo>
                  <a:lnTo>
                    <a:pt x="173972" y="26825"/>
                  </a:lnTo>
                  <a:lnTo>
                    <a:pt x="166643" y="19586"/>
                  </a:lnTo>
                  <a:lnTo>
                    <a:pt x="157699" y="13155"/>
                  </a:lnTo>
                  <a:lnTo>
                    <a:pt x="144121" y="6968"/>
                  </a:lnTo>
                  <a:lnTo>
                    <a:pt x="1208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554147"/>
              <a:ext cx="178986" cy="182848"/>
            </a:xfrm>
            <a:custGeom>
              <a:avLst/>
              <a:gdLst/>
              <a:ahLst/>
              <a:cxnLst/>
              <a:rect l="0" t="0" r="0" b="0"/>
              <a:pathLst>
                <a:path w="178986" h="182848">
                  <a:moveTo>
                    <a:pt x="0" y="56505"/>
                  </a:moveTo>
                  <a:lnTo>
                    <a:pt x="3001" y="65240"/>
                  </a:lnTo>
                  <a:lnTo>
                    <a:pt x="6423" y="72946"/>
                  </a:lnTo>
                  <a:lnTo>
                    <a:pt x="10615" y="80353"/>
                  </a:lnTo>
                  <a:lnTo>
                    <a:pt x="15342" y="87787"/>
                  </a:lnTo>
                  <a:lnTo>
                    <a:pt x="20175" y="95614"/>
                  </a:lnTo>
                  <a:lnTo>
                    <a:pt x="24848" y="103997"/>
                  </a:lnTo>
                  <a:lnTo>
                    <a:pt x="29111" y="113086"/>
                  </a:lnTo>
                  <a:lnTo>
                    <a:pt x="32665" y="123097"/>
                  </a:lnTo>
                  <a:lnTo>
                    <a:pt x="35398" y="134037"/>
                  </a:lnTo>
                  <a:lnTo>
                    <a:pt x="36592" y="144998"/>
                  </a:lnTo>
                  <a:lnTo>
                    <a:pt x="34944" y="152872"/>
                  </a:lnTo>
                  <a:lnTo>
                    <a:pt x="31032" y="155060"/>
                  </a:lnTo>
                  <a:lnTo>
                    <a:pt x="26679" y="152312"/>
                  </a:lnTo>
                  <a:lnTo>
                    <a:pt x="22652" y="145975"/>
                  </a:lnTo>
                  <a:lnTo>
                    <a:pt x="19311" y="137145"/>
                  </a:lnTo>
                  <a:lnTo>
                    <a:pt x="16741" y="126617"/>
                  </a:lnTo>
                  <a:lnTo>
                    <a:pt x="15020" y="115104"/>
                  </a:lnTo>
                  <a:lnTo>
                    <a:pt x="14317" y="103290"/>
                  </a:lnTo>
                  <a:lnTo>
                    <a:pt x="14625" y="91555"/>
                  </a:lnTo>
                  <a:lnTo>
                    <a:pt x="15799" y="79875"/>
                  </a:lnTo>
                  <a:lnTo>
                    <a:pt x="17651" y="67956"/>
                  </a:lnTo>
                  <a:lnTo>
                    <a:pt x="20014" y="55648"/>
                  </a:lnTo>
                  <a:lnTo>
                    <a:pt x="23074" y="43431"/>
                  </a:lnTo>
                  <a:lnTo>
                    <a:pt x="27338" y="32286"/>
                  </a:lnTo>
                  <a:lnTo>
                    <a:pt x="32991" y="22684"/>
                  </a:lnTo>
                  <a:lnTo>
                    <a:pt x="40077" y="14762"/>
                  </a:lnTo>
                  <a:lnTo>
                    <a:pt x="48661" y="8583"/>
                  </a:lnTo>
                  <a:lnTo>
                    <a:pt x="58614" y="3995"/>
                  </a:lnTo>
                  <a:lnTo>
                    <a:pt x="69366" y="1031"/>
                  </a:lnTo>
                  <a:lnTo>
                    <a:pt x="80034" y="0"/>
                  </a:lnTo>
                  <a:lnTo>
                    <a:pt x="90127" y="898"/>
                  </a:lnTo>
                  <a:lnTo>
                    <a:pt x="99528" y="3617"/>
                  </a:lnTo>
                  <a:lnTo>
                    <a:pt x="108302" y="8107"/>
                  </a:lnTo>
                  <a:lnTo>
                    <a:pt x="116574" y="14164"/>
                  </a:lnTo>
                  <a:lnTo>
                    <a:pt x="124470" y="21484"/>
                  </a:lnTo>
                  <a:lnTo>
                    <a:pt x="132093" y="29760"/>
                  </a:lnTo>
                  <a:lnTo>
                    <a:pt x="139521" y="38735"/>
                  </a:lnTo>
                  <a:lnTo>
                    <a:pt x="146647" y="48369"/>
                  </a:lnTo>
                  <a:lnTo>
                    <a:pt x="153207" y="58821"/>
                  </a:lnTo>
                  <a:lnTo>
                    <a:pt x="159096" y="70113"/>
                  </a:lnTo>
                  <a:lnTo>
                    <a:pt x="164202" y="82137"/>
                  </a:lnTo>
                  <a:lnTo>
                    <a:pt x="168333" y="94740"/>
                  </a:lnTo>
                  <a:lnTo>
                    <a:pt x="171481" y="107767"/>
                  </a:lnTo>
                  <a:lnTo>
                    <a:pt x="173787" y="120874"/>
                  </a:lnTo>
                  <a:lnTo>
                    <a:pt x="175675" y="135029"/>
                  </a:lnTo>
                  <a:lnTo>
                    <a:pt x="177313" y="153709"/>
                  </a:lnTo>
                  <a:lnTo>
                    <a:pt x="178985" y="182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37077" y="605925"/>
              <a:ext cx="175623" cy="415340"/>
            </a:xfrm>
            <a:custGeom>
              <a:avLst/>
              <a:gdLst/>
              <a:ahLst/>
              <a:cxnLst/>
              <a:rect l="0" t="0" r="0" b="0"/>
              <a:pathLst>
                <a:path w="175623" h="415340">
                  <a:moveTo>
                    <a:pt x="126342" y="67898"/>
                  </a:moveTo>
                  <a:lnTo>
                    <a:pt x="129142" y="59097"/>
                  </a:lnTo>
                  <a:lnTo>
                    <a:pt x="130644" y="50750"/>
                  </a:lnTo>
                  <a:lnTo>
                    <a:pt x="130941" y="42061"/>
                  </a:lnTo>
                  <a:lnTo>
                    <a:pt x="129916" y="33285"/>
                  </a:lnTo>
                  <a:lnTo>
                    <a:pt x="127152" y="25087"/>
                  </a:lnTo>
                  <a:lnTo>
                    <a:pt x="122572" y="17806"/>
                  </a:lnTo>
                  <a:lnTo>
                    <a:pt x="116239" y="11616"/>
                  </a:lnTo>
                  <a:lnTo>
                    <a:pt x="108174" y="6684"/>
                  </a:lnTo>
                  <a:lnTo>
                    <a:pt x="98576" y="2972"/>
                  </a:lnTo>
                  <a:lnTo>
                    <a:pt x="88067" y="615"/>
                  </a:lnTo>
                  <a:lnTo>
                    <a:pt x="77562" y="0"/>
                  </a:lnTo>
                  <a:lnTo>
                    <a:pt x="67578" y="1176"/>
                  </a:lnTo>
                  <a:lnTo>
                    <a:pt x="58251" y="3914"/>
                  </a:lnTo>
                  <a:lnTo>
                    <a:pt x="49526" y="7885"/>
                  </a:lnTo>
                  <a:lnTo>
                    <a:pt x="41296" y="12784"/>
                  </a:lnTo>
                  <a:lnTo>
                    <a:pt x="33769" y="18682"/>
                  </a:lnTo>
                  <a:lnTo>
                    <a:pt x="27456" y="25997"/>
                  </a:lnTo>
                  <a:lnTo>
                    <a:pt x="22545" y="34843"/>
                  </a:lnTo>
                  <a:lnTo>
                    <a:pt x="19077" y="45055"/>
                  </a:lnTo>
                  <a:lnTo>
                    <a:pt x="17114" y="56359"/>
                  </a:lnTo>
                  <a:lnTo>
                    <a:pt x="16536" y="68478"/>
                  </a:lnTo>
                  <a:lnTo>
                    <a:pt x="17096" y="81022"/>
                  </a:lnTo>
                  <a:lnTo>
                    <a:pt x="18526" y="93509"/>
                  </a:lnTo>
                  <a:lnTo>
                    <a:pt x="20603" y="105672"/>
                  </a:lnTo>
                  <a:lnTo>
                    <a:pt x="23470" y="117125"/>
                  </a:lnTo>
                  <a:lnTo>
                    <a:pt x="27603" y="127291"/>
                  </a:lnTo>
                  <a:lnTo>
                    <a:pt x="33164" y="135966"/>
                  </a:lnTo>
                  <a:lnTo>
                    <a:pt x="40018" y="142791"/>
                  </a:lnTo>
                  <a:lnTo>
                    <a:pt x="47914" y="147103"/>
                  </a:lnTo>
                  <a:lnTo>
                    <a:pt x="56593" y="148779"/>
                  </a:lnTo>
                  <a:lnTo>
                    <a:pt x="65674" y="148143"/>
                  </a:lnTo>
                  <a:lnTo>
                    <a:pt x="74682" y="145673"/>
                  </a:lnTo>
                  <a:lnTo>
                    <a:pt x="83365" y="141829"/>
                  </a:lnTo>
                  <a:lnTo>
                    <a:pt x="91668" y="136828"/>
                  </a:lnTo>
                  <a:lnTo>
                    <a:pt x="99631" y="130657"/>
                  </a:lnTo>
                  <a:lnTo>
                    <a:pt x="107318" y="123400"/>
                  </a:lnTo>
                  <a:lnTo>
                    <a:pt x="114634" y="115241"/>
                  </a:lnTo>
                  <a:lnTo>
                    <a:pt x="121328" y="106386"/>
                  </a:lnTo>
                  <a:lnTo>
                    <a:pt x="127311" y="97016"/>
                  </a:lnTo>
                  <a:lnTo>
                    <a:pt x="132481" y="87113"/>
                  </a:lnTo>
                  <a:lnTo>
                    <a:pt x="136657" y="76480"/>
                  </a:lnTo>
                  <a:lnTo>
                    <a:pt x="139839" y="65157"/>
                  </a:lnTo>
                  <a:lnTo>
                    <a:pt x="142306" y="56405"/>
                  </a:lnTo>
                  <a:lnTo>
                    <a:pt x="144394" y="54390"/>
                  </a:lnTo>
                  <a:lnTo>
                    <a:pt x="146304" y="58092"/>
                  </a:lnTo>
                  <a:lnTo>
                    <a:pt x="148320" y="65595"/>
                  </a:lnTo>
                  <a:lnTo>
                    <a:pt x="150597" y="75491"/>
                  </a:lnTo>
                  <a:lnTo>
                    <a:pt x="153163" y="86882"/>
                  </a:lnTo>
                  <a:lnTo>
                    <a:pt x="155977" y="99214"/>
                  </a:lnTo>
                  <a:lnTo>
                    <a:pt x="158822" y="112144"/>
                  </a:lnTo>
                  <a:lnTo>
                    <a:pt x="161341" y="125457"/>
                  </a:lnTo>
                  <a:lnTo>
                    <a:pt x="163366" y="139015"/>
                  </a:lnTo>
                  <a:lnTo>
                    <a:pt x="165062" y="152566"/>
                  </a:lnTo>
                  <a:lnTo>
                    <a:pt x="166814" y="165748"/>
                  </a:lnTo>
                  <a:lnTo>
                    <a:pt x="168842" y="178400"/>
                  </a:lnTo>
                  <a:lnTo>
                    <a:pt x="171037" y="190694"/>
                  </a:lnTo>
                  <a:lnTo>
                    <a:pt x="173057" y="203024"/>
                  </a:lnTo>
                  <a:lnTo>
                    <a:pt x="174703" y="215619"/>
                  </a:lnTo>
                  <a:lnTo>
                    <a:pt x="175622" y="228537"/>
                  </a:lnTo>
                  <a:lnTo>
                    <a:pt x="175249" y="241749"/>
                  </a:lnTo>
                  <a:lnTo>
                    <a:pt x="173398" y="255188"/>
                  </a:lnTo>
                  <a:lnTo>
                    <a:pt x="170204" y="268467"/>
                  </a:lnTo>
                  <a:lnTo>
                    <a:pt x="165925" y="280924"/>
                  </a:lnTo>
                  <a:lnTo>
                    <a:pt x="160819" y="292261"/>
                  </a:lnTo>
                  <a:lnTo>
                    <a:pt x="154782" y="302516"/>
                  </a:lnTo>
                  <a:lnTo>
                    <a:pt x="147374" y="311871"/>
                  </a:lnTo>
                  <a:lnTo>
                    <a:pt x="138470" y="320537"/>
                  </a:lnTo>
                  <a:lnTo>
                    <a:pt x="128389" y="328698"/>
                  </a:lnTo>
                  <a:lnTo>
                    <a:pt x="117706" y="336501"/>
                  </a:lnTo>
                  <a:lnTo>
                    <a:pt x="106817" y="344052"/>
                  </a:lnTo>
                  <a:lnTo>
                    <a:pt x="95913" y="351432"/>
                  </a:lnTo>
                  <a:lnTo>
                    <a:pt x="85066" y="358694"/>
                  </a:lnTo>
                  <a:lnTo>
                    <a:pt x="74291" y="365876"/>
                  </a:lnTo>
                  <a:lnTo>
                    <a:pt x="63582" y="373004"/>
                  </a:lnTo>
                  <a:lnTo>
                    <a:pt x="52925" y="380096"/>
                  </a:lnTo>
                  <a:lnTo>
                    <a:pt x="42320" y="387155"/>
                  </a:lnTo>
                  <a:lnTo>
                    <a:pt x="32211" y="393886"/>
                  </a:lnTo>
                  <a:lnTo>
                    <a:pt x="22487" y="400361"/>
                  </a:lnTo>
                  <a:lnTo>
                    <a:pt x="12294" y="407150"/>
                  </a:lnTo>
                  <a:lnTo>
                    <a:pt x="0" y="415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3524" y="558010"/>
              <a:ext cx="108881" cy="155764"/>
            </a:xfrm>
            <a:custGeom>
              <a:avLst/>
              <a:gdLst/>
              <a:ahLst/>
              <a:cxnLst/>
              <a:rect l="0" t="0" r="0" b="0"/>
              <a:pathLst>
                <a:path w="108881" h="155764">
                  <a:moveTo>
                    <a:pt x="3595" y="52642"/>
                  </a:moveTo>
                  <a:lnTo>
                    <a:pt x="862" y="61444"/>
                  </a:lnTo>
                  <a:lnTo>
                    <a:pt x="0" y="69790"/>
                  </a:lnTo>
                  <a:lnTo>
                    <a:pt x="986" y="78494"/>
                  </a:lnTo>
                  <a:lnTo>
                    <a:pt x="3352" y="87787"/>
                  </a:lnTo>
                  <a:lnTo>
                    <a:pt x="6488" y="97931"/>
                  </a:lnTo>
                  <a:lnTo>
                    <a:pt x="9970" y="108971"/>
                  </a:lnTo>
                  <a:lnTo>
                    <a:pt x="13578" y="120638"/>
                  </a:lnTo>
                  <a:lnTo>
                    <a:pt x="17211" y="132460"/>
                  </a:lnTo>
                  <a:lnTo>
                    <a:pt x="20808" y="144078"/>
                  </a:lnTo>
                  <a:lnTo>
                    <a:pt x="23504" y="152887"/>
                  </a:lnTo>
                  <a:lnTo>
                    <a:pt x="24258" y="155763"/>
                  </a:lnTo>
                  <a:lnTo>
                    <a:pt x="23457" y="153750"/>
                  </a:lnTo>
                  <a:lnTo>
                    <a:pt x="21816" y="148376"/>
                  </a:lnTo>
                  <a:lnTo>
                    <a:pt x="20023" y="140544"/>
                  </a:lnTo>
                  <a:lnTo>
                    <a:pt x="18452" y="130882"/>
                  </a:lnTo>
                  <a:lnTo>
                    <a:pt x="17378" y="119886"/>
                  </a:lnTo>
                  <a:lnTo>
                    <a:pt x="17097" y="107939"/>
                  </a:lnTo>
                  <a:lnTo>
                    <a:pt x="17687" y="95334"/>
                  </a:lnTo>
                  <a:lnTo>
                    <a:pt x="19215" y="82607"/>
                  </a:lnTo>
                  <a:lnTo>
                    <a:pt x="21835" y="70517"/>
                  </a:lnTo>
                  <a:lnTo>
                    <a:pt x="25526" y="59423"/>
                  </a:lnTo>
                  <a:lnTo>
                    <a:pt x="30291" y="49330"/>
                  </a:lnTo>
                  <a:lnTo>
                    <a:pt x="36238" y="40082"/>
                  </a:lnTo>
                  <a:lnTo>
                    <a:pt x="43313" y="31497"/>
                  </a:lnTo>
                  <a:lnTo>
                    <a:pt x="51452" y="23702"/>
                  </a:lnTo>
                  <a:lnTo>
                    <a:pt x="61781" y="16381"/>
                  </a:lnTo>
                  <a:lnTo>
                    <a:pt x="78559" y="8885"/>
                  </a:lnTo>
                  <a:lnTo>
                    <a:pt x="1088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2181" y="558010"/>
              <a:ext cx="115386" cy="176229"/>
            </a:xfrm>
            <a:custGeom>
              <a:avLst/>
              <a:gdLst/>
              <a:ahLst/>
              <a:cxnLst/>
              <a:rect l="0" t="0" r="0" b="0"/>
              <a:pathLst>
                <a:path w="115386" h="176229">
                  <a:moveTo>
                    <a:pt x="13922" y="42114"/>
                  </a:moveTo>
                  <a:lnTo>
                    <a:pt x="10988" y="50915"/>
                  </a:lnTo>
                  <a:lnTo>
                    <a:pt x="8206" y="59262"/>
                  </a:lnTo>
                  <a:lnTo>
                    <a:pt x="5316" y="67961"/>
                  </a:lnTo>
                  <a:lnTo>
                    <a:pt x="2621" y="77082"/>
                  </a:lnTo>
                  <a:lnTo>
                    <a:pt x="753" y="86577"/>
                  </a:lnTo>
                  <a:lnTo>
                    <a:pt x="0" y="96369"/>
                  </a:lnTo>
                  <a:lnTo>
                    <a:pt x="486" y="106383"/>
                  </a:lnTo>
                  <a:lnTo>
                    <a:pt x="2336" y="116556"/>
                  </a:lnTo>
                  <a:lnTo>
                    <a:pt x="5472" y="126838"/>
                  </a:lnTo>
                  <a:lnTo>
                    <a:pt x="9680" y="137030"/>
                  </a:lnTo>
                  <a:lnTo>
                    <a:pt x="14712" y="146799"/>
                  </a:lnTo>
                  <a:lnTo>
                    <a:pt x="20357" y="155986"/>
                  </a:lnTo>
                  <a:lnTo>
                    <a:pt x="26602" y="164120"/>
                  </a:lnTo>
                  <a:lnTo>
                    <a:pt x="33624" y="170374"/>
                  </a:lnTo>
                  <a:lnTo>
                    <a:pt x="41455" y="174455"/>
                  </a:lnTo>
                  <a:lnTo>
                    <a:pt x="49833" y="176228"/>
                  </a:lnTo>
                  <a:lnTo>
                    <a:pt x="58302" y="175456"/>
                  </a:lnTo>
                  <a:lnTo>
                    <a:pt x="66587" y="172269"/>
                  </a:lnTo>
                  <a:lnTo>
                    <a:pt x="74437" y="167064"/>
                  </a:lnTo>
                  <a:lnTo>
                    <a:pt x="81556" y="160299"/>
                  </a:lnTo>
                  <a:lnTo>
                    <a:pt x="87860" y="152381"/>
                  </a:lnTo>
                  <a:lnTo>
                    <a:pt x="93432" y="143476"/>
                  </a:lnTo>
                  <a:lnTo>
                    <a:pt x="98417" y="133523"/>
                  </a:lnTo>
                  <a:lnTo>
                    <a:pt x="102954" y="122569"/>
                  </a:lnTo>
                  <a:lnTo>
                    <a:pt x="107004" y="110774"/>
                  </a:lnTo>
                  <a:lnTo>
                    <a:pt x="110353" y="98324"/>
                  </a:lnTo>
                  <a:lnTo>
                    <a:pt x="112935" y="85396"/>
                  </a:lnTo>
                  <a:lnTo>
                    <a:pt x="114670" y="72291"/>
                  </a:lnTo>
                  <a:lnTo>
                    <a:pt x="115385" y="59419"/>
                  </a:lnTo>
                  <a:lnTo>
                    <a:pt x="115091" y="46998"/>
                  </a:lnTo>
                  <a:lnTo>
                    <a:pt x="114090" y="35501"/>
                  </a:lnTo>
                  <a:lnTo>
                    <a:pt x="112786" y="24613"/>
                  </a:lnTo>
                  <a:lnTo>
                    <a:pt x="111066" y="13381"/>
                  </a:lnTo>
                  <a:lnTo>
                    <a:pt x="1086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9901" y="541883"/>
              <a:ext cx="141001" cy="174947"/>
            </a:xfrm>
            <a:custGeom>
              <a:avLst/>
              <a:gdLst/>
              <a:ahLst/>
              <a:cxnLst/>
              <a:rect l="0" t="0" r="0" b="0"/>
              <a:pathLst>
                <a:path w="141001" h="174947">
                  <a:moveTo>
                    <a:pt x="25187" y="47712"/>
                  </a:moveTo>
                  <a:lnTo>
                    <a:pt x="31121" y="53513"/>
                  </a:lnTo>
                  <a:lnTo>
                    <a:pt x="37326" y="58437"/>
                  </a:lnTo>
                  <a:lnTo>
                    <a:pt x="44426" y="62931"/>
                  </a:lnTo>
                  <a:lnTo>
                    <a:pt x="52539" y="66806"/>
                  </a:lnTo>
                  <a:lnTo>
                    <a:pt x="61834" y="69523"/>
                  </a:lnTo>
                  <a:lnTo>
                    <a:pt x="72268" y="70869"/>
                  </a:lnTo>
                  <a:lnTo>
                    <a:pt x="83175" y="70624"/>
                  </a:lnTo>
                  <a:lnTo>
                    <a:pt x="93416" y="68410"/>
                  </a:lnTo>
                  <a:lnTo>
                    <a:pt x="102396" y="64214"/>
                  </a:lnTo>
                  <a:lnTo>
                    <a:pt x="109726" y="58312"/>
                  </a:lnTo>
                  <a:lnTo>
                    <a:pt x="114973" y="51070"/>
                  </a:lnTo>
                  <a:lnTo>
                    <a:pt x="118118" y="42843"/>
                  </a:lnTo>
                  <a:lnTo>
                    <a:pt x="119129" y="34238"/>
                  </a:lnTo>
                  <a:lnTo>
                    <a:pt x="117778" y="26083"/>
                  </a:lnTo>
                  <a:lnTo>
                    <a:pt x="114166" y="18795"/>
                  </a:lnTo>
                  <a:lnTo>
                    <a:pt x="108491" y="12583"/>
                  </a:lnTo>
                  <a:lnTo>
                    <a:pt x="100870" y="7627"/>
                  </a:lnTo>
                  <a:lnTo>
                    <a:pt x="91566" y="3890"/>
                  </a:lnTo>
                  <a:lnTo>
                    <a:pt x="81085" y="1346"/>
                  </a:lnTo>
                  <a:lnTo>
                    <a:pt x="70066" y="71"/>
                  </a:lnTo>
                  <a:lnTo>
                    <a:pt x="58923" y="0"/>
                  </a:lnTo>
                  <a:lnTo>
                    <a:pt x="48004" y="1425"/>
                  </a:lnTo>
                  <a:lnTo>
                    <a:pt x="37671" y="5040"/>
                  </a:lnTo>
                  <a:lnTo>
                    <a:pt x="28065" y="11031"/>
                  </a:lnTo>
                  <a:lnTo>
                    <a:pt x="19462" y="19140"/>
                  </a:lnTo>
                  <a:lnTo>
                    <a:pt x="12355" y="28942"/>
                  </a:lnTo>
                  <a:lnTo>
                    <a:pt x="6873" y="40010"/>
                  </a:lnTo>
                  <a:lnTo>
                    <a:pt x="3005" y="51830"/>
                  </a:lnTo>
                  <a:lnTo>
                    <a:pt x="766" y="63821"/>
                  </a:lnTo>
                  <a:lnTo>
                    <a:pt x="0" y="75657"/>
                  </a:lnTo>
                  <a:lnTo>
                    <a:pt x="431" y="87228"/>
                  </a:lnTo>
                  <a:lnTo>
                    <a:pt x="1775" y="98538"/>
                  </a:lnTo>
                  <a:lnTo>
                    <a:pt x="3789" y="109626"/>
                  </a:lnTo>
                  <a:lnTo>
                    <a:pt x="6444" y="120379"/>
                  </a:lnTo>
                  <a:lnTo>
                    <a:pt x="9903" y="130534"/>
                  </a:lnTo>
                  <a:lnTo>
                    <a:pt x="14197" y="139993"/>
                  </a:lnTo>
                  <a:lnTo>
                    <a:pt x="19386" y="148652"/>
                  </a:lnTo>
                  <a:lnTo>
                    <a:pt x="25627" y="156322"/>
                  </a:lnTo>
                  <a:lnTo>
                    <a:pt x="32902" y="162991"/>
                  </a:lnTo>
                  <a:lnTo>
                    <a:pt x="41060" y="168469"/>
                  </a:lnTo>
                  <a:lnTo>
                    <a:pt x="49906" y="172326"/>
                  </a:lnTo>
                  <a:lnTo>
                    <a:pt x="59263" y="174471"/>
                  </a:lnTo>
                  <a:lnTo>
                    <a:pt x="68985" y="174946"/>
                  </a:lnTo>
                  <a:lnTo>
                    <a:pt x="78964" y="173752"/>
                  </a:lnTo>
                  <a:lnTo>
                    <a:pt x="89111" y="171066"/>
                  </a:lnTo>
                  <a:lnTo>
                    <a:pt x="99108" y="167285"/>
                  </a:lnTo>
                  <a:lnTo>
                    <a:pt x="109487" y="162465"/>
                  </a:lnTo>
                  <a:lnTo>
                    <a:pt x="122278" y="155068"/>
                  </a:lnTo>
                  <a:lnTo>
                    <a:pt x="141000" y="142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487" y="536640"/>
              <a:ext cx="127686" cy="158241"/>
            </a:xfrm>
            <a:custGeom>
              <a:avLst/>
              <a:gdLst/>
              <a:ahLst/>
              <a:cxnLst/>
              <a:rect l="0" t="0" r="0" b="0"/>
              <a:pathLst>
                <a:path w="127686" h="158241">
                  <a:moveTo>
                    <a:pt x="0" y="63484"/>
                  </a:moveTo>
                  <a:lnTo>
                    <a:pt x="2866" y="75219"/>
                  </a:lnTo>
                  <a:lnTo>
                    <a:pt x="5008" y="86348"/>
                  </a:lnTo>
                  <a:lnTo>
                    <a:pt x="6586" y="97867"/>
                  </a:lnTo>
                  <a:lnTo>
                    <a:pt x="6836" y="107076"/>
                  </a:lnTo>
                  <a:lnTo>
                    <a:pt x="5460" y="109841"/>
                  </a:lnTo>
                  <a:lnTo>
                    <a:pt x="3911" y="106271"/>
                  </a:lnTo>
                  <a:lnTo>
                    <a:pt x="2866" y="98192"/>
                  </a:lnTo>
                  <a:lnTo>
                    <a:pt x="2649" y="87425"/>
                  </a:lnTo>
                  <a:lnTo>
                    <a:pt x="3311" y="75179"/>
                  </a:lnTo>
                  <a:lnTo>
                    <a:pt x="4906" y="62301"/>
                  </a:lnTo>
                  <a:lnTo>
                    <a:pt x="7579" y="49466"/>
                  </a:lnTo>
                  <a:lnTo>
                    <a:pt x="11314" y="37014"/>
                  </a:lnTo>
                  <a:lnTo>
                    <a:pt x="16281" y="25507"/>
                  </a:lnTo>
                  <a:lnTo>
                    <a:pt x="22897" y="15822"/>
                  </a:lnTo>
                  <a:lnTo>
                    <a:pt x="31234" y="8278"/>
                  </a:lnTo>
                  <a:lnTo>
                    <a:pt x="40917" y="3023"/>
                  </a:lnTo>
                  <a:lnTo>
                    <a:pt x="51326" y="303"/>
                  </a:lnTo>
                  <a:lnTo>
                    <a:pt x="62023" y="0"/>
                  </a:lnTo>
                  <a:lnTo>
                    <a:pt x="72627" y="2048"/>
                  </a:lnTo>
                  <a:lnTo>
                    <a:pt x="82739" y="6604"/>
                  </a:lnTo>
                  <a:lnTo>
                    <a:pt x="92198" y="13512"/>
                  </a:lnTo>
                  <a:lnTo>
                    <a:pt x="100871" y="22215"/>
                  </a:lnTo>
                  <a:lnTo>
                    <a:pt x="108557" y="31956"/>
                  </a:lnTo>
                  <a:lnTo>
                    <a:pt x="115240" y="42207"/>
                  </a:lnTo>
                  <a:lnTo>
                    <a:pt x="120729" y="52679"/>
                  </a:lnTo>
                  <a:lnTo>
                    <a:pt x="124595" y="63235"/>
                  </a:lnTo>
                  <a:lnTo>
                    <a:pt x="126754" y="73819"/>
                  </a:lnTo>
                  <a:lnTo>
                    <a:pt x="127579" y="84571"/>
                  </a:lnTo>
                  <a:lnTo>
                    <a:pt x="127685" y="95789"/>
                  </a:lnTo>
                  <a:lnTo>
                    <a:pt x="127503" y="107584"/>
                  </a:lnTo>
                  <a:lnTo>
                    <a:pt x="127247" y="119315"/>
                  </a:lnTo>
                  <a:lnTo>
                    <a:pt x="126983" y="130835"/>
                  </a:lnTo>
                  <a:lnTo>
                    <a:pt x="126694" y="143158"/>
                  </a:lnTo>
                  <a:lnTo>
                    <a:pt x="126342" y="158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0029" y="347440"/>
              <a:ext cx="9234" cy="368498"/>
            </a:xfrm>
            <a:custGeom>
              <a:avLst/>
              <a:gdLst/>
              <a:ahLst/>
              <a:cxnLst/>
              <a:rect l="0" t="0" r="0" b="0"/>
              <a:pathLst>
                <a:path w="9234" h="368498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71"/>
                  </a:lnTo>
                  <a:lnTo>
                    <a:pt x="507" y="46978"/>
                  </a:lnTo>
                  <a:lnTo>
                    <a:pt x="1326" y="60935"/>
                  </a:lnTo>
                  <a:lnTo>
                    <a:pt x="2142" y="76497"/>
                  </a:lnTo>
                  <a:lnTo>
                    <a:pt x="2826" y="93500"/>
                  </a:lnTo>
                  <a:lnTo>
                    <a:pt x="3352" y="111659"/>
                  </a:lnTo>
                  <a:lnTo>
                    <a:pt x="3743" y="130677"/>
                  </a:lnTo>
                  <a:lnTo>
                    <a:pt x="4190" y="149987"/>
                  </a:lnTo>
                  <a:lnTo>
                    <a:pt x="5030" y="168789"/>
                  </a:lnTo>
                  <a:lnTo>
                    <a:pt x="6407" y="186689"/>
                  </a:lnTo>
                  <a:lnTo>
                    <a:pt x="7976" y="203656"/>
                  </a:lnTo>
                  <a:lnTo>
                    <a:pt x="9038" y="219824"/>
                  </a:lnTo>
                  <a:lnTo>
                    <a:pt x="9233" y="235371"/>
                  </a:lnTo>
                  <a:lnTo>
                    <a:pt x="8701" y="250458"/>
                  </a:lnTo>
                  <a:lnTo>
                    <a:pt x="7879" y="265217"/>
                  </a:lnTo>
                  <a:lnTo>
                    <a:pt x="7067" y="279742"/>
                  </a:lnTo>
                  <a:lnTo>
                    <a:pt x="6385" y="294076"/>
                  </a:lnTo>
                  <a:lnTo>
                    <a:pt x="5788" y="309941"/>
                  </a:lnTo>
                  <a:lnTo>
                    <a:pt x="5227" y="332087"/>
                  </a:lnTo>
                  <a:lnTo>
                    <a:pt x="461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16186" y="473782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10528"/>
                  </a:moveTo>
                  <a:lnTo>
                    <a:pt x="272467" y="10528"/>
                  </a:lnTo>
                  <a:lnTo>
                    <a:pt x="260698" y="10528"/>
                  </a:lnTo>
                  <a:lnTo>
                    <a:pt x="247808" y="10528"/>
                  </a:lnTo>
                  <a:lnTo>
                    <a:pt x="233960" y="10528"/>
                  </a:lnTo>
                  <a:lnTo>
                    <a:pt x="219632" y="10528"/>
                  </a:lnTo>
                  <a:lnTo>
                    <a:pt x="205158" y="10528"/>
                  </a:lnTo>
                  <a:lnTo>
                    <a:pt x="190535" y="10528"/>
                  </a:lnTo>
                  <a:lnTo>
                    <a:pt x="175511" y="10528"/>
                  </a:lnTo>
                  <a:lnTo>
                    <a:pt x="159968" y="10528"/>
                  </a:lnTo>
                  <a:lnTo>
                    <a:pt x="144091" y="10528"/>
                  </a:lnTo>
                  <a:lnTo>
                    <a:pt x="128272" y="10528"/>
                  </a:lnTo>
                  <a:lnTo>
                    <a:pt x="112739" y="10524"/>
                  </a:lnTo>
                  <a:lnTo>
                    <a:pt x="97546" y="10351"/>
                  </a:lnTo>
                  <a:lnTo>
                    <a:pt x="82657" y="9703"/>
                  </a:lnTo>
                  <a:lnTo>
                    <a:pt x="68026" y="8454"/>
                  </a:lnTo>
                  <a:lnTo>
                    <a:pt x="54003" y="6793"/>
                  </a:lnTo>
                  <a:lnTo>
                    <a:pt x="39862" y="4966"/>
                  </a:lnTo>
                  <a:lnTo>
                    <a:pt x="23242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94221" y="243130"/>
              <a:ext cx="232661" cy="483337"/>
            </a:xfrm>
            <a:custGeom>
              <a:avLst/>
              <a:gdLst/>
              <a:ahLst/>
              <a:cxnLst/>
              <a:rect l="0" t="0" r="0" b="0"/>
              <a:pathLst>
                <a:path w="232661" h="483337">
                  <a:moveTo>
                    <a:pt x="95789" y="483336"/>
                  </a:moveTo>
                  <a:lnTo>
                    <a:pt x="92855" y="474535"/>
                  </a:lnTo>
                  <a:lnTo>
                    <a:pt x="90073" y="466188"/>
                  </a:lnTo>
                  <a:lnTo>
                    <a:pt x="87178" y="457484"/>
                  </a:lnTo>
                  <a:lnTo>
                    <a:pt x="84311" y="448191"/>
                  </a:lnTo>
                  <a:lnTo>
                    <a:pt x="81794" y="438047"/>
                  </a:lnTo>
                  <a:lnTo>
                    <a:pt x="79779" y="427002"/>
                  </a:lnTo>
                  <a:lnTo>
                    <a:pt x="78094" y="415163"/>
                  </a:lnTo>
                  <a:lnTo>
                    <a:pt x="76350" y="402692"/>
                  </a:lnTo>
                  <a:lnTo>
                    <a:pt x="74324" y="389745"/>
                  </a:lnTo>
                  <a:lnTo>
                    <a:pt x="71963" y="376290"/>
                  </a:lnTo>
                  <a:lnTo>
                    <a:pt x="69298" y="362120"/>
                  </a:lnTo>
                  <a:lnTo>
                    <a:pt x="66391" y="347183"/>
                  </a:lnTo>
                  <a:lnTo>
                    <a:pt x="63303" y="331728"/>
                  </a:lnTo>
                  <a:lnTo>
                    <a:pt x="60085" y="316201"/>
                  </a:lnTo>
                  <a:lnTo>
                    <a:pt x="56774" y="300863"/>
                  </a:lnTo>
                  <a:lnTo>
                    <a:pt x="53399" y="285631"/>
                  </a:lnTo>
                  <a:lnTo>
                    <a:pt x="49980" y="270184"/>
                  </a:lnTo>
                  <a:lnTo>
                    <a:pt x="46532" y="254351"/>
                  </a:lnTo>
                  <a:lnTo>
                    <a:pt x="43064" y="238277"/>
                  </a:lnTo>
                  <a:lnTo>
                    <a:pt x="39582" y="222326"/>
                  </a:lnTo>
                  <a:lnTo>
                    <a:pt x="36091" y="206703"/>
                  </a:lnTo>
                  <a:lnTo>
                    <a:pt x="32593" y="191449"/>
                  </a:lnTo>
                  <a:lnTo>
                    <a:pt x="29092" y="176520"/>
                  </a:lnTo>
                  <a:lnTo>
                    <a:pt x="25588" y="161852"/>
                  </a:lnTo>
                  <a:lnTo>
                    <a:pt x="22082" y="147544"/>
                  </a:lnTo>
                  <a:lnTo>
                    <a:pt x="18575" y="133850"/>
                  </a:lnTo>
                  <a:lnTo>
                    <a:pt x="15067" y="120857"/>
                  </a:lnTo>
                  <a:lnTo>
                    <a:pt x="11559" y="108503"/>
                  </a:lnTo>
                  <a:lnTo>
                    <a:pt x="8050" y="96667"/>
                  </a:lnTo>
                  <a:lnTo>
                    <a:pt x="4555" y="85225"/>
                  </a:lnTo>
                  <a:lnTo>
                    <a:pt x="1564" y="74235"/>
                  </a:lnTo>
                  <a:lnTo>
                    <a:pt x="0" y="63921"/>
                  </a:lnTo>
                  <a:lnTo>
                    <a:pt x="255" y="54352"/>
                  </a:lnTo>
                  <a:lnTo>
                    <a:pt x="2395" y="45449"/>
                  </a:lnTo>
                  <a:lnTo>
                    <a:pt x="6423" y="37083"/>
                  </a:lnTo>
                  <a:lnTo>
                    <a:pt x="12140" y="29130"/>
                  </a:lnTo>
                  <a:lnTo>
                    <a:pt x="19383" y="21805"/>
                  </a:lnTo>
                  <a:lnTo>
                    <a:pt x="28132" y="15637"/>
                  </a:lnTo>
                  <a:lnTo>
                    <a:pt x="38234" y="10823"/>
                  </a:lnTo>
                  <a:lnTo>
                    <a:pt x="49439" y="7250"/>
                  </a:lnTo>
                  <a:lnTo>
                    <a:pt x="61482" y="4687"/>
                  </a:lnTo>
                  <a:lnTo>
                    <a:pt x="74143" y="2887"/>
                  </a:lnTo>
                  <a:lnTo>
                    <a:pt x="87407" y="1643"/>
                  </a:lnTo>
                  <a:lnTo>
                    <a:pt x="101449" y="792"/>
                  </a:lnTo>
                  <a:lnTo>
                    <a:pt x="116296" y="218"/>
                  </a:lnTo>
                  <a:lnTo>
                    <a:pt x="131520" y="0"/>
                  </a:lnTo>
                  <a:lnTo>
                    <a:pt x="146361" y="385"/>
                  </a:lnTo>
                  <a:lnTo>
                    <a:pt x="160412" y="1457"/>
                  </a:lnTo>
                  <a:lnTo>
                    <a:pt x="173556" y="2999"/>
                  </a:lnTo>
                  <a:lnTo>
                    <a:pt x="187291" y="4734"/>
                  </a:lnTo>
                  <a:lnTo>
                    <a:pt x="205054" y="6813"/>
                  </a:lnTo>
                  <a:lnTo>
                    <a:pt x="232660" y="9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79482" y="526424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16" y="5801"/>
                  </a:lnTo>
                  <a:lnTo>
                    <a:pt x="87429" y="10725"/>
                  </a:lnTo>
                  <a:lnTo>
                    <a:pt x="77438" y="15223"/>
                  </a:lnTo>
                  <a:lnTo>
                    <a:pt x="66502" y="19285"/>
                  </a:lnTo>
                  <a:lnTo>
                    <a:pt x="53460" y="23092"/>
                  </a:lnTo>
                  <a:lnTo>
                    <a:pt x="33811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64382" y="610652"/>
              <a:ext cx="4614" cy="136872"/>
            </a:xfrm>
            <a:custGeom>
              <a:avLst/>
              <a:gdLst/>
              <a:ahLst/>
              <a:cxnLst/>
              <a:rect l="0" t="0" r="0" b="0"/>
              <a:pathLst>
                <a:path w="4614" h="136872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2" y="63092"/>
                  </a:lnTo>
                  <a:lnTo>
                    <a:pt x="2827" y="75789"/>
                  </a:lnTo>
                  <a:lnTo>
                    <a:pt x="3429" y="89613"/>
                  </a:lnTo>
                  <a:lnTo>
                    <a:pt x="3994" y="108013"/>
                  </a:lnTo>
                  <a:lnTo>
                    <a:pt x="461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90051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79523" y="571313"/>
              <a:ext cx="188345" cy="407838"/>
            </a:xfrm>
            <a:custGeom>
              <a:avLst/>
              <a:gdLst/>
              <a:ahLst/>
              <a:cxnLst/>
              <a:rect l="0" t="0" r="0" b="0"/>
              <a:pathLst>
                <a:path w="188345" h="407838">
                  <a:moveTo>
                    <a:pt x="178984" y="113039"/>
                  </a:moveTo>
                  <a:lnTo>
                    <a:pt x="181784" y="104170"/>
                  </a:lnTo>
                  <a:lnTo>
                    <a:pt x="183286" y="95184"/>
                  </a:lnTo>
                  <a:lnTo>
                    <a:pt x="183592" y="85193"/>
                  </a:lnTo>
                  <a:lnTo>
                    <a:pt x="182913" y="74385"/>
                  </a:lnTo>
                  <a:lnTo>
                    <a:pt x="181445" y="63222"/>
                  </a:lnTo>
                  <a:lnTo>
                    <a:pt x="179372" y="52021"/>
                  </a:lnTo>
                  <a:lnTo>
                    <a:pt x="176690" y="41082"/>
                  </a:lnTo>
                  <a:lnTo>
                    <a:pt x="173218" y="30746"/>
                  </a:lnTo>
                  <a:lnTo>
                    <a:pt x="168914" y="21147"/>
                  </a:lnTo>
                  <a:lnTo>
                    <a:pt x="163550" y="12721"/>
                  </a:lnTo>
                  <a:lnTo>
                    <a:pt x="156660" y="6265"/>
                  </a:lnTo>
                  <a:lnTo>
                    <a:pt x="148141" y="2040"/>
                  </a:lnTo>
                  <a:lnTo>
                    <a:pt x="138504" y="0"/>
                  </a:lnTo>
                  <a:lnTo>
                    <a:pt x="128658" y="60"/>
                  </a:lnTo>
                  <a:lnTo>
                    <a:pt x="119156" y="1954"/>
                  </a:lnTo>
                  <a:lnTo>
                    <a:pt x="110339" y="5478"/>
                  </a:lnTo>
                  <a:lnTo>
                    <a:pt x="102497" y="10575"/>
                  </a:lnTo>
                  <a:lnTo>
                    <a:pt x="95673" y="17077"/>
                  </a:lnTo>
                  <a:lnTo>
                    <a:pt x="89735" y="24880"/>
                  </a:lnTo>
                  <a:lnTo>
                    <a:pt x="84497" y="34020"/>
                  </a:lnTo>
                  <a:lnTo>
                    <a:pt x="79790" y="44387"/>
                  </a:lnTo>
                  <a:lnTo>
                    <a:pt x="75794" y="55602"/>
                  </a:lnTo>
                  <a:lnTo>
                    <a:pt x="73014" y="67122"/>
                  </a:lnTo>
                  <a:lnTo>
                    <a:pt x="71627" y="78609"/>
                  </a:lnTo>
                  <a:lnTo>
                    <a:pt x="71508" y="89931"/>
                  </a:lnTo>
                  <a:lnTo>
                    <a:pt x="72418" y="101067"/>
                  </a:lnTo>
                  <a:lnTo>
                    <a:pt x="74112" y="112030"/>
                  </a:lnTo>
                  <a:lnTo>
                    <a:pt x="76706" y="122527"/>
                  </a:lnTo>
                  <a:lnTo>
                    <a:pt x="80650" y="131978"/>
                  </a:lnTo>
                  <a:lnTo>
                    <a:pt x="86075" y="140138"/>
                  </a:lnTo>
                  <a:lnTo>
                    <a:pt x="92667" y="146599"/>
                  </a:lnTo>
                  <a:lnTo>
                    <a:pt x="99854" y="150660"/>
                  </a:lnTo>
                  <a:lnTo>
                    <a:pt x="107244" y="152159"/>
                  </a:lnTo>
                  <a:lnTo>
                    <a:pt x="114645" y="151233"/>
                  </a:lnTo>
                  <a:lnTo>
                    <a:pt x="121986" y="148036"/>
                  </a:lnTo>
                  <a:lnTo>
                    <a:pt x="129249" y="142889"/>
                  </a:lnTo>
                  <a:lnTo>
                    <a:pt x="136279" y="136200"/>
                  </a:lnTo>
                  <a:lnTo>
                    <a:pt x="142779" y="128357"/>
                  </a:lnTo>
                  <a:lnTo>
                    <a:pt x="148652" y="119726"/>
                  </a:lnTo>
                  <a:lnTo>
                    <a:pt x="154470" y="112167"/>
                  </a:lnTo>
                  <a:lnTo>
                    <a:pt x="160446" y="108603"/>
                  </a:lnTo>
                  <a:lnTo>
                    <a:pt x="165581" y="109706"/>
                  </a:lnTo>
                  <a:lnTo>
                    <a:pt x="169547" y="114671"/>
                  </a:lnTo>
                  <a:lnTo>
                    <a:pt x="172453" y="122475"/>
                  </a:lnTo>
                  <a:lnTo>
                    <a:pt x="174685" y="132273"/>
                  </a:lnTo>
                  <a:lnTo>
                    <a:pt x="176767" y="143446"/>
                  </a:lnTo>
                  <a:lnTo>
                    <a:pt x="179001" y="155555"/>
                  </a:lnTo>
                  <a:lnTo>
                    <a:pt x="181326" y="168298"/>
                  </a:lnTo>
                  <a:lnTo>
                    <a:pt x="183429" y="181468"/>
                  </a:lnTo>
                  <a:lnTo>
                    <a:pt x="185138" y="194925"/>
                  </a:lnTo>
                  <a:lnTo>
                    <a:pt x="186437" y="208575"/>
                  </a:lnTo>
                  <a:lnTo>
                    <a:pt x="187384" y="222354"/>
                  </a:lnTo>
                  <a:lnTo>
                    <a:pt x="188050" y="236214"/>
                  </a:lnTo>
                  <a:lnTo>
                    <a:pt x="188344" y="249964"/>
                  </a:lnTo>
                  <a:lnTo>
                    <a:pt x="188017" y="263276"/>
                  </a:lnTo>
                  <a:lnTo>
                    <a:pt x="186978" y="276005"/>
                  </a:lnTo>
                  <a:lnTo>
                    <a:pt x="185128" y="288010"/>
                  </a:lnTo>
                  <a:lnTo>
                    <a:pt x="182283" y="299080"/>
                  </a:lnTo>
                  <a:lnTo>
                    <a:pt x="178436" y="309194"/>
                  </a:lnTo>
                  <a:lnTo>
                    <a:pt x="173565" y="318478"/>
                  </a:lnTo>
                  <a:lnTo>
                    <a:pt x="167546" y="327108"/>
                  </a:lnTo>
                  <a:lnTo>
                    <a:pt x="160418" y="335247"/>
                  </a:lnTo>
                  <a:lnTo>
                    <a:pt x="152192" y="342868"/>
                  </a:lnTo>
                  <a:lnTo>
                    <a:pt x="142767" y="349767"/>
                  </a:lnTo>
                  <a:lnTo>
                    <a:pt x="132209" y="355891"/>
                  </a:lnTo>
                  <a:lnTo>
                    <a:pt x="120866" y="361326"/>
                  </a:lnTo>
                  <a:lnTo>
                    <a:pt x="109260" y="366211"/>
                  </a:lnTo>
                  <a:lnTo>
                    <a:pt x="97716" y="370683"/>
                  </a:lnTo>
                  <a:lnTo>
                    <a:pt x="86355" y="374857"/>
                  </a:lnTo>
                  <a:lnTo>
                    <a:pt x="75194" y="378821"/>
                  </a:lnTo>
                  <a:lnTo>
                    <a:pt x="64210" y="382638"/>
                  </a:lnTo>
                  <a:lnTo>
                    <a:pt x="53433" y="386397"/>
                  </a:lnTo>
                  <a:lnTo>
                    <a:pt x="41692" y="390687"/>
                  </a:lnTo>
                  <a:lnTo>
                    <a:pt x="25720" y="397002"/>
                  </a:lnTo>
                  <a:lnTo>
                    <a:pt x="0" y="407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03335" y="568538"/>
              <a:ext cx="109283" cy="175819"/>
            </a:xfrm>
            <a:custGeom>
              <a:avLst/>
              <a:gdLst/>
              <a:ahLst/>
              <a:cxnLst/>
              <a:rect l="0" t="0" r="0" b="0"/>
              <a:pathLst>
                <a:path w="109283" h="175819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5" y="71939"/>
                  </a:lnTo>
                  <a:lnTo>
                    <a:pt x="2067" y="87454"/>
                  </a:lnTo>
                  <a:lnTo>
                    <a:pt x="4079" y="102546"/>
                  </a:lnTo>
                  <a:lnTo>
                    <a:pt x="6546" y="116792"/>
                  </a:lnTo>
                  <a:lnTo>
                    <a:pt x="9506" y="129980"/>
                  </a:lnTo>
                  <a:lnTo>
                    <a:pt x="13171" y="141925"/>
                  </a:lnTo>
                  <a:lnTo>
                    <a:pt x="17604" y="152651"/>
                  </a:lnTo>
                  <a:lnTo>
                    <a:pt x="22885" y="161855"/>
                  </a:lnTo>
                  <a:lnTo>
                    <a:pt x="29188" y="168843"/>
                  </a:lnTo>
                  <a:lnTo>
                    <a:pt x="36500" y="173429"/>
                  </a:lnTo>
                  <a:lnTo>
                    <a:pt x="44512" y="175713"/>
                  </a:lnTo>
                  <a:lnTo>
                    <a:pt x="52729" y="175818"/>
                  </a:lnTo>
                  <a:lnTo>
                    <a:pt x="60840" y="174033"/>
                  </a:lnTo>
                  <a:lnTo>
                    <a:pt x="68572" y="170584"/>
                  </a:lnTo>
                  <a:lnTo>
                    <a:pt x="75612" y="165536"/>
                  </a:lnTo>
                  <a:lnTo>
                    <a:pt x="81862" y="159072"/>
                  </a:lnTo>
                  <a:lnTo>
                    <a:pt x="87398" y="151463"/>
                  </a:lnTo>
                  <a:lnTo>
                    <a:pt x="92358" y="142986"/>
                  </a:lnTo>
                  <a:lnTo>
                    <a:pt x="96879" y="133873"/>
                  </a:lnTo>
                  <a:lnTo>
                    <a:pt x="100918" y="124145"/>
                  </a:lnTo>
                  <a:lnTo>
                    <a:pt x="104260" y="113629"/>
                  </a:lnTo>
                  <a:lnTo>
                    <a:pt x="106838" y="102299"/>
                  </a:lnTo>
                  <a:lnTo>
                    <a:pt x="108569" y="90419"/>
                  </a:lnTo>
                  <a:lnTo>
                    <a:pt x="109282" y="78444"/>
                  </a:lnTo>
                  <a:lnTo>
                    <a:pt x="108986" y="66662"/>
                  </a:lnTo>
                  <a:lnTo>
                    <a:pt x="107984" y="55611"/>
                  </a:lnTo>
                  <a:lnTo>
                    <a:pt x="106680" y="45079"/>
                  </a:lnTo>
                  <a:lnTo>
                    <a:pt x="104959" y="34145"/>
                  </a:lnTo>
                  <a:lnTo>
                    <a:pt x="10257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79606" y="526424"/>
              <a:ext cx="94757" cy="189177"/>
            </a:xfrm>
            <a:custGeom>
              <a:avLst/>
              <a:gdLst/>
              <a:ahLst/>
              <a:cxnLst/>
              <a:rect l="0" t="0" r="0" b="0"/>
              <a:pathLst>
                <a:path w="94757" h="189177">
                  <a:moveTo>
                    <a:pt x="0" y="115814"/>
                  </a:moveTo>
                  <a:lnTo>
                    <a:pt x="67" y="127482"/>
                  </a:lnTo>
                  <a:lnTo>
                    <a:pt x="707" y="137971"/>
                  </a:lnTo>
                  <a:lnTo>
                    <a:pt x="2004" y="148272"/>
                  </a:lnTo>
                  <a:lnTo>
                    <a:pt x="3863" y="158574"/>
                  </a:lnTo>
                  <a:lnTo>
                    <a:pt x="6180" y="168917"/>
                  </a:lnTo>
                  <a:lnTo>
                    <a:pt x="8829" y="179236"/>
                  </a:lnTo>
                  <a:lnTo>
                    <a:pt x="11111" y="187035"/>
                  </a:lnTo>
                  <a:lnTo>
                    <a:pt x="12048" y="189176"/>
                  </a:lnTo>
                  <a:lnTo>
                    <a:pt x="11599" y="186630"/>
                  </a:lnTo>
                  <a:lnTo>
                    <a:pt x="10123" y="181032"/>
                  </a:lnTo>
                  <a:lnTo>
                    <a:pt x="8120" y="173395"/>
                  </a:lnTo>
                  <a:lnTo>
                    <a:pt x="6135" y="164143"/>
                  </a:lnTo>
                  <a:lnTo>
                    <a:pt x="4456" y="153583"/>
                  </a:lnTo>
                  <a:lnTo>
                    <a:pt x="3153" y="142014"/>
                  </a:lnTo>
                  <a:lnTo>
                    <a:pt x="2193" y="129697"/>
                  </a:lnTo>
                  <a:lnTo>
                    <a:pt x="1511" y="116848"/>
                  </a:lnTo>
                  <a:lnTo>
                    <a:pt x="1204" y="103792"/>
                  </a:lnTo>
                  <a:lnTo>
                    <a:pt x="1521" y="90950"/>
                  </a:lnTo>
                  <a:lnTo>
                    <a:pt x="2552" y="78540"/>
                  </a:lnTo>
                  <a:lnTo>
                    <a:pt x="4397" y="66749"/>
                  </a:lnTo>
                  <a:lnTo>
                    <a:pt x="7238" y="55823"/>
                  </a:lnTo>
                  <a:lnTo>
                    <a:pt x="11082" y="45811"/>
                  </a:lnTo>
                  <a:lnTo>
                    <a:pt x="15952" y="36764"/>
                  </a:lnTo>
                  <a:lnTo>
                    <a:pt x="21970" y="28826"/>
                  </a:lnTo>
                  <a:lnTo>
                    <a:pt x="29092" y="21969"/>
                  </a:lnTo>
                  <a:lnTo>
                    <a:pt x="37263" y="16176"/>
                  </a:lnTo>
                  <a:lnTo>
                    <a:pt x="47617" y="10954"/>
                  </a:lnTo>
                  <a:lnTo>
                    <a:pt x="64416" y="584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20489" y="536999"/>
              <a:ext cx="132859" cy="202142"/>
            </a:xfrm>
            <a:custGeom>
              <a:avLst/>
              <a:gdLst/>
              <a:ahLst/>
              <a:cxnLst/>
              <a:rect l="0" t="0" r="0" b="0"/>
              <a:pathLst>
                <a:path w="132859" h="202142">
                  <a:moveTo>
                    <a:pt x="17044" y="63125"/>
                  </a:moveTo>
                  <a:lnTo>
                    <a:pt x="20112" y="71792"/>
                  </a:lnTo>
                  <a:lnTo>
                    <a:pt x="24175" y="78858"/>
                  </a:lnTo>
                  <a:lnTo>
                    <a:pt x="29672" y="84955"/>
                  </a:lnTo>
                  <a:lnTo>
                    <a:pt x="36604" y="90011"/>
                  </a:lnTo>
                  <a:lnTo>
                    <a:pt x="45051" y="93576"/>
                  </a:lnTo>
                  <a:lnTo>
                    <a:pt x="54892" y="95524"/>
                  </a:lnTo>
                  <a:lnTo>
                    <a:pt x="65557" y="95867"/>
                  </a:lnTo>
                  <a:lnTo>
                    <a:pt x="76162" y="94585"/>
                  </a:lnTo>
                  <a:lnTo>
                    <a:pt x="86207" y="91826"/>
                  </a:lnTo>
                  <a:lnTo>
                    <a:pt x="95404" y="87535"/>
                  </a:lnTo>
                  <a:lnTo>
                    <a:pt x="103508" y="81382"/>
                  </a:lnTo>
                  <a:lnTo>
                    <a:pt x="110499" y="73359"/>
                  </a:lnTo>
                  <a:lnTo>
                    <a:pt x="116041" y="63888"/>
                  </a:lnTo>
                  <a:lnTo>
                    <a:pt x="119416" y="53622"/>
                  </a:lnTo>
                  <a:lnTo>
                    <a:pt x="120423" y="43026"/>
                  </a:lnTo>
                  <a:lnTo>
                    <a:pt x="119151" y="32659"/>
                  </a:lnTo>
                  <a:lnTo>
                    <a:pt x="115715" y="23238"/>
                  </a:lnTo>
                  <a:lnTo>
                    <a:pt x="110405" y="15066"/>
                  </a:lnTo>
                  <a:lnTo>
                    <a:pt x="103605" y="8411"/>
                  </a:lnTo>
                  <a:lnTo>
                    <a:pt x="95686" y="3682"/>
                  </a:lnTo>
                  <a:lnTo>
                    <a:pt x="86960" y="913"/>
                  </a:lnTo>
                  <a:lnTo>
                    <a:pt x="77663" y="0"/>
                  </a:lnTo>
                  <a:lnTo>
                    <a:pt x="67971" y="891"/>
                  </a:lnTo>
                  <a:lnTo>
                    <a:pt x="58016" y="3380"/>
                  </a:lnTo>
                  <a:lnTo>
                    <a:pt x="48213" y="7319"/>
                  </a:lnTo>
                  <a:lnTo>
                    <a:pt x="39237" y="12703"/>
                  </a:lnTo>
                  <a:lnTo>
                    <a:pt x="31387" y="19396"/>
                  </a:lnTo>
                  <a:lnTo>
                    <a:pt x="24623" y="27159"/>
                  </a:lnTo>
                  <a:lnTo>
                    <a:pt x="18765" y="35740"/>
                  </a:lnTo>
                  <a:lnTo>
                    <a:pt x="13604" y="44928"/>
                  </a:lnTo>
                  <a:lnTo>
                    <a:pt x="9119" y="54876"/>
                  </a:lnTo>
                  <a:lnTo>
                    <a:pt x="5470" y="66072"/>
                  </a:lnTo>
                  <a:lnTo>
                    <a:pt x="2683" y="78672"/>
                  </a:lnTo>
                  <a:lnTo>
                    <a:pt x="809" y="92219"/>
                  </a:lnTo>
                  <a:lnTo>
                    <a:pt x="0" y="105851"/>
                  </a:lnTo>
                  <a:lnTo>
                    <a:pt x="240" y="119051"/>
                  </a:lnTo>
                  <a:lnTo>
                    <a:pt x="1538" y="131506"/>
                  </a:lnTo>
                  <a:lnTo>
                    <a:pt x="4004" y="142944"/>
                  </a:lnTo>
                  <a:lnTo>
                    <a:pt x="7593" y="153332"/>
                  </a:lnTo>
                  <a:lnTo>
                    <a:pt x="12291" y="162646"/>
                  </a:lnTo>
                  <a:lnTo>
                    <a:pt x="18193" y="170772"/>
                  </a:lnTo>
                  <a:lnTo>
                    <a:pt x="25237" y="177762"/>
                  </a:lnTo>
                  <a:lnTo>
                    <a:pt x="33238" y="183798"/>
                  </a:lnTo>
                  <a:lnTo>
                    <a:pt x="41978" y="189096"/>
                  </a:lnTo>
                  <a:lnTo>
                    <a:pt x="51264" y="193840"/>
                  </a:lnTo>
                  <a:lnTo>
                    <a:pt x="60939" y="197858"/>
                  </a:lnTo>
                  <a:lnTo>
                    <a:pt x="70886" y="200653"/>
                  </a:lnTo>
                  <a:lnTo>
                    <a:pt x="81011" y="202050"/>
                  </a:lnTo>
                  <a:lnTo>
                    <a:pt x="90994" y="202141"/>
                  </a:lnTo>
                  <a:lnTo>
                    <a:pt x="101362" y="201019"/>
                  </a:lnTo>
                  <a:lnTo>
                    <a:pt x="114144" y="197466"/>
                  </a:lnTo>
                  <a:lnTo>
                    <a:pt x="132858" y="189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71178" y="505367"/>
              <a:ext cx="150415" cy="243475"/>
            </a:xfrm>
            <a:custGeom>
              <a:avLst/>
              <a:gdLst/>
              <a:ahLst/>
              <a:cxnLst/>
              <a:rect l="0" t="0" r="0" b="0"/>
              <a:pathLst>
                <a:path w="150415" h="243475">
                  <a:moveTo>
                    <a:pt x="134853" y="0"/>
                  </a:moveTo>
                  <a:lnTo>
                    <a:pt x="123185" y="2934"/>
                  </a:lnTo>
                  <a:lnTo>
                    <a:pt x="112696" y="5716"/>
                  </a:lnTo>
                  <a:lnTo>
                    <a:pt x="102390" y="8616"/>
                  </a:lnTo>
                  <a:lnTo>
                    <a:pt x="91915" y="11656"/>
                  </a:lnTo>
                  <a:lnTo>
                    <a:pt x="80923" y="14821"/>
                  </a:lnTo>
                  <a:lnTo>
                    <a:pt x="69290" y="18090"/>
                  </a:lnTo>
                  <a:lnTo>
                    <a:pt x="57381" y="21601"/>
                  </a:lnTo>
                  <a:lnTo>
                    <a:pt x="45923" y="25640"/>
                  </a:lnTo>
                  <a:lnTo>
                    <a:pt x="35299" y="30327"/>
                  </a:lnTo>
                  <a:lnTo>
                    <a:pt x="25709" y="35780"/>
                  </a:lnTo>
                  <a:lnTo>
                    <a:pt x="17341" y="42197"/>
                  </a:lnTo>
                  <a:lnTo>
                    <a:pt x="10172" y="49591"/>
                  </a:lnTo>
                  <a:lnTo>
                    <a:pt x="4511" y="57828"/>
                  </a:lnTo>
                  <a:lnTo>
                    <a:pt x="1056" y="66727"/>
                  </a:lnTo>
                  <a:lnTo>
                    <a:pt x="0" y="76106"/>
                  </a:lnTo>
                  <a:lnTo>
                    <a:pt x="1409" y="85333"/>
                  </a:lnTo>
                  <a:lnTo>
                    <a:pt x="5470" y="93383"/>
                  </a:lnTo>
                  <a:lnTo>
                    <a:pt x="12018" y="99790"/>
                  </a:lnTo>
                  <a:lnTo>
                    <a:pt x="20632" y="104598"/>
                  </a:lnTo>
                  <a:lnTo>
                    <a:pt x="30840" y="108072"/>
                  </a:lnTo>
                  <a:lnTo>
                    <a:pt x="42213" y="110527"/>
                  </a:lnTo>
                  <a:lnTo>
                    <a:pt x="54253" y="112399"/>
                  </a:lnTo>
                  <a:lnTo>
                    <a:pt x="66399" y="114213"/>
                  </a:lnTo>
                  <a:lnTo>
                    <a:pt x="78337" y="116265"/>
                  </a:lnTo>
                  <a:lnTo>
                    <a:pt x="89810" y="118800"/>
                  </a:lnTo>
                  <a:lnTo>
                    <a:pt x="100522" y="122106"/>
                  </a:lnTo>
                  <a:lnTo>
                    <a:pt x="110391" y="126263"/>
                  </a:lnTo>
                  <a:lnTo>
                    <a:pt x="119340" y="131342"/>
                  </a:lnTo>
                  <a:lnTo>
                    <a:pt x="127214" y="137501"/>
                  </a:lnTo>
                  <a:lnTo>
                    <a:pt x="134028" y="144722"/>
                  </a:lnTo>
                  <a:lnTo>
                    <a:pt x="139775" y="153010"/>
                  </a:lnTo>
                  <a:lnTo>
                    <a:pt x="144345" y="162476"/>
                  </a:lnTo>
                  <a:lnTo>
                    <a:pt x="147782" y="173057"/>
                  </a:lnTo>
                  <a:lnTo>
                    <a:pt x="149940" y="184246"/>
                  </a:lnTo>
                  <a:lnTo>
                    <a:pt x="150414" y="195216"/>
                  </a:lnTo>
                  <a:lnTo>
                    <a:pt x="149135" y="205511"/>
                  </a:lnTo>
                  <a:lnTo>
                    <a:pt x="146157" y="214879"/>
                  </a:lnTo>
                  <a:lnTo>
                    <a:pt x="141493" y="223099"/>
                  </a:lnTo>
                  <a:lnTo>
                    <a:pt x="135313" y="230172"/>
                  </a:lnTo>
                  <a:lnTo>
                    <a:pt x="127741" y="235938"/>
                  </a:lnTo>
                  <a:lnTo>
                    <a:pt x="118765" y="239997"/>
                  </a:lnTo>
                  <a:lnTo>
                    <a:pt x="108511" y="242290"/>
                  </a:lnTo>
                  <a:lnTo>
                    <a:pt x="97243" y="243202"/>
                  </a:lnTo>
                  <a:lnTo>
                    <a:pt x="83861" y="243474"/>
                  </a:lnTo>
                  <a:lnTo>
                    <a:pt x="63838" y="243130"/>
                  </a:lnTo>
                  <a:lnTo>
                    <a:pt x="2956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58715" y="61065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5359" y="2867"/>
                  </a:lnTo>
                  <a:lnTo>
                    <a:pt x="66373" y="5009"/>
                  </a:lnTo>
                  <a:lnTo>
                    <a:pt x="56391" y="6612"/>
                  </a:lnTo>
                  <a:lnTo>
                    <a:pt x="45858" y="7795"/>
                  </a:lnTo>
                  <a:lnTo>
                    <a:pt x="34619" y="8774"/>
                  </a:lnTo>
                  <a:lnTo>
                    <a:pt x="20567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7398" y="779108"/>
              <a:ext cx="3663919" cy="115815"/>
            </a:xfrm>
            <a:custGeom>
              <a:avLst/>
              <a:gdLst/>
              <a:ahLst/>
              <a:cxnLst/>
              <a:rect l="0" t="0" r="0" b="0"/>
              <a:pathLst>
                <a:path w="3663919" h="115815">
                  <a:moveTo>
                    <a:pt x="3663918" y="0"/>
                  </a:moveTo>
                  <a:lnTo>
                    <a:pt x="3654982" y="2867"/>
                  </a:lnTo>
                  <a:lnTo>
                    <a:pt x="3645355" y="5009"/>
                  </a:lnTo>
                  <a:lnTo>
                    <a:pt x="3634068" y="6612"/>
                  </a:lnTo>
                  <a:lnTo>
                    <a:pt x="3621401" y="7793"/>
                  </a:lnTo>
                  <a:lnTo>
                    <a:pt x="3607921" y="8641"/>
                  </a:lnTo>
                  <a:lnTo>
                    <a:pt x="3594045" y="9239"/>
                  </a:lnTo>
                  <a:lnTo>
                    <a:pt x="3579836" y="9653"/>
                  </a:lnTo>
                  <a:lnTo>
                    <a:pt x="3565096" y="9937"/>
                  </a:lnTo>
                  <a:lnTo>
                    <a:pt x="3549746" y="10131"/>
                  </a:lnTo>
                  <a:lnTo>
                    <a:pt x="3534000" y="10262"/>
                  </a:lnTo>
                  <a:lnTo>
                    <a:pt x="3518270" y="10350"/>
                  </a:lnTo>
                  <a:lnTo>
                    <a:pt x="3502792" y="10409"/>
                  </a:lnTo>
                  <a:lnTo>
                    <a:pt x="3487465" y="10449"/>
                  </a:lnTo>
                  <a:lnTo>
                    <a:pt x="3471955" y="10475"/>
                  </a:lnTo>
                  <a:lnTo>
                    <a:pt x="3456074" y="10493"/>
                  </a:lnTo>
                  <a:lnTo>
                    <a:pt x="3439798" y="10505"/>
                  </a:lnTo>
                  <a:lnTo>
                    <a:pt x="3423179" y="10513"/>
                  </a:lnTo>
                  <a:lnTo>
                    <a:pt x="3406290" y="10523"/>
                  </a:lnTo>
                  <a:lnTo>
                    <a:pt x="3389201" y="10699"/>
                  </a:lnTo>
                  <a:lnTo>
                    <a:pt x="3371969" y="11350"/>
                  </a:lnTo>
                  <a:lnTo>
                    <a:pt x="3354642" y="12600"/>
                  </a:lnTo>
                  <a:lnTo>
                    <a:pt x="3337413" y="14254"/>
                  </a:lnTo>
                  <a:lnTo>
                    <a:pt x="3320612" y="15903"/>
                  </a:lnTo>
                  <a:lnTo>
                    <a:pt x="3304379" y="17306"/>
                  </a:lnTo>
                  <a:lnTo>
                    <a:pt x="3288529" y="18399"/>
                  </a:lnTo>
                  <a:lnTo>
                    <a:pt x="3272659" y="19207"/>
                  </a:lnTo>
                  <a:lnTo>
                    <a:pt x="3256539" y="19786"/>
                  </a:lnTo>
                  <a:lnTo>
                    <a:pt x="3240271" y="20191"/>
                  </a:lnTo>
                  <a:lnTo>
                    <a:pt x="3224188" y="20470"/>
                  </a:lnTo>
                  <a:lnTo>
                    <a:pt x="3208473" y="20661"/>
                  </a:lnTo>
                  <a:lnTo>
                    <a:pt x="3192988" y="20791"/>
                  </a:lnTo>
                  <a:lnTo>
                    <a:pt x="3177371" y="20879"/>
                  </a:lnTo>
                  <a:lnTo>
                    <a:pt x="3161424" y="20938"/>
                  </a:lnTo>
                  <a:lnTo>
                    <a:pt x="3145273" y="20977"/>
                  </a:lnTo>
                  <a:lnTo>
                    <a:pt x="3129270" y="21004"/>
                  </a:lnTo>
                  <a:lnTo>
                    <a:pt x="3113613" y="21022"/>
                  </a:lnTo>
                  <a:lnTo>
                    <a:pt x="3098336" y="21033"/>
                  </a:lnTo>
                  <a:lnTo>
                    <a:pt x="3083391" y="21041"/>
                  </a:lnTo>
                  <a:lnTo>
                    <a:pt x="3068709" y="21047"/>
                  </a:lnTo>
                  <a:lnTo>
                    <a:pt x="3054221" y="21050"/>
                  </a:lnTo>
                  <a:lnTo>
                    <a:pt x="3039874" y="21053"/>
                  </a:lnTo>
                  <a:lnTo>
                    <a:pt x="3025625" y="21054"/>
                  </a:lnTo>
                  <a:lnTo>
                    <a:pt x="3011444" y="21055"/>
                  </a:lnTo>
                  <a:lnTo>
                    <a:pt x="2997310" y="21056"/>
                  </a:lnTo>
                  <a:lnTo>
                    <a:pt x="2983207" y="21056"/>
                  </a:lnTo>
                  <a:lnTo>
                    <a:pt x="2969125" y="21057"/>
                  </a:lnTo>
                  <a:lnTo>
                    <a:pt x="2955058" y="21057"/>
                  </a:lnTo>
                  <a:lnTo>
                    <a:pt x="2941000" y="21057"/>
                  </a:lnTo>
                  <a:lnTo>
                    <a:pt x="2926949" y="21057"/>
                  </a:lnTo>
                  <a:lnTo>
                    <a:pt x="2912902" y="21057"/>
                  </a:lnTo>
                  <a:lnTo>
                    <a:pt x="2898859" y="21057"/>
                  </a:lnTo>
                  <a:lnTo>
                    <a:pt x="2884817" y="21057"/>
                  </a:lnTo>
                  <a:lnTo>
                    <a:pt x="2870776" y="21057"/>
                  </a:lnTo>
                  <a:lnTo>
                    <a:pt x="2856736" y="21057"/>
                  </a:lnTo>
                  <a:lnTo>
                    <a:pt x="2842697" y="21057"/>
                  </a:lnTo>
                  <a:lnTo>
                    <a:pt x="2828658" y="21057"/>
                  </a:lnTo>
                  <a:lnTo>
                    <a:pt x="2814615" y="21057"/>
                  </a:lnTo>
                  <a:lnTo>
                    <a:pt x="2800404" y="21057"/>
                  </a:lnTo>
                  <a:lnTo>
                    <a:pt x="2785717" y="21057"/>
                  </a:lnTo>
                  <a:lnTo>
                    <a:pt x="2770431" y="21057"/>
                  </a:lnTo>
                  <a:lnTo>
                    <a:pt x="2754740" y="21057"/>
                  </a:lnTo>
                  <a:lnTo>
                    <a:pt x="2739054" y="21057"/>
                  </a:lnTo>
                  <a:lnTo>
                    <a:pt x="2723613" y="21057"/>
                  </a:lnTo>
                  <a:lnTo>
                    <a:pt x="2708482" y="21057"/>
                  </a:lnTo>
                  <a:lnTo>
                    <a:pt x="2693636" y="21057"/>
                  </a:lnTo>
                  <a:lnTo>
                    <a:pt x="2679015" y="21057"/>
                  </a:lnTo>
                  <a:lnTo>
                    <a:pt x="2664400" y="21057"/>
                  </a:lnTo>
                  <a:lnTo>
                    <a:pt x="2649434" y="21057"/>
                  </a:lnTo>
                  <a:lnTo>
                    <a:pt x="2633956" y="21057"/>
                  </a:lnTo>
                  <a:lnTo>
                    <a:pt x="2618135" y="21057"/>
                  </a:lnTo>
                  <a:lnTo>
                    <a:pt x="2602362" y="21057"/>
                  </a:lnTo>
                  <a:lnTo>
                    <a:pt x="2586857" y="21057"/>
                  </a:lnTo>
                  <a:lnTo>
                    <a:pt x="2571514" y="21057"/>
                  </a:lnTo>
                  <a:lnTo>
                    <a:pt x="2555993" y="21057"/>
                  </a:lnTo>
                  <a:lnTo>
                    <a:pt x="2540111" y="21057"/>
                  </a:lnTo>
                  <a:lnTo>
                    <a:pt x="2524004" y="21057"/>
                  </a:lnTo>
                  <a:lnTo>
                    <a:pt x="2508030" y="21057"/>
                  </a:lnTo>
                  <a:lnTo>
                    <a:pt x="2492397" y="21062"/>
                  </a:lnTo>
                  <a:lnTo>
                    <a:pt x="2477306" y="21235"/>
                  </a:lnTo>
                  <a:lnTo>
                    <a:pt x="2463018" y="21883"/>
                  </a:lnTo>
                  <a:lnTo>
                    <a:pt x="2449586" y="23132"/>
                  </a:lnTo>
                  <a:lnTo>
                    <a:pt x="2436582" y="24784"/>
                  </a:lnTo>
                  <a:lnTo>
                    <a:pt x="2423237" y="26433"/>
                  </a:lnTo>
                  <a:lnTo>
                    <a:pt x="2409144" y="27835"/>
                  </a:lnTo>
                  <a:lnTo>
                    <a:pt x="2394404" y="28928"/>
                  </a:lnTo>
                  <a:lnTo>
                    <a:pt x="2379430" y="29736"/>
                  </a:lnTo>
                  <a:lnTo>
                    <a:pt x="2364498" y="30314"/>
                  </a:lnTo>
                  <a:lnTo>
                    <a:pt x="2349556" y="30719"/>
                  </a:lnTo>
                  <a:lnTo>
                    <a:pt x="2334313" y="30999"/>
                  </a:lnTo>
                  <a:lnTo>
                    <a:pt x="2318615" y="31190"/>
                  </a:lnTo>
                  <a:lnTo>
                    <a:pt x="2302463" y="31320"/>
                  </a:lnTo>
                  <a:lnTo>
                    <a:pt x="2285928" y="31407"/>
                  </a:lnTo>
                  <a:lnTo>
                    <a:pt x="2269096" y="31466"/>
                  </a:lnTo>
                  <a:lnTo>
                    <a:pt x="2252046" y="31506"/>
                  </a:lnTo>
                  <a:lnTo>
                    <a:pt x="2234840" y="31532"/>
                  </a:lnTo>
                  <a:lnTo>
                    <a:pt x="2217525" y="31555"/>
                  </a:lnTo>
                  <a:lnTo>
                    <a:pt x="2200135" y="31739"/>
                  </a:lnTo>
                  <a:lnTo>
                    <a:pt x="2182693" y="32396"/>
                  </a:lnTo>
                  <a:lnTo>
                    <a:pt x="2165222" y="33650"/>
                  </a:lnTo>
                  <a:lnTo>
                    <a:pt x="2147895" y="35306"/>
                  </a:lnTo>
                  <a:lnTo>
                    <a:pt x="2131028" y="36957"/>
                  </a:lnTo>
                  <a:lnTo>
                    <a:pt x="2114746" y="38361"/>
                  </a:lnTo>
                  <a:lnTo>
                    <a:pt x="2098693" y="39455"/>
                  </a:lnTo>
                  <a:lnTo>
                    <a:pt x="2082155" y="40263"/>
                  </a:lnTo>
                  <a:lnTo>
                    <a:pt x="2064767" y="40842"/>
                  </a:lnTo>
                  <a:lnTo>
                    <a:pt x="2046664" y="41247"/>
                  </a:lnTo>
                  <a:lnTo>
                    <a:pt x="2028279" y="41527"/>
                  </a:lnTo>
                  <a:lnTo>
                    <a:pt x="2009909" y="41718"/>
                  </a:lnTo>
                  <a:lnTo>
                    <a:pt x="1991675" y="41848"/>
                  </a:lnTo>
                  <a:lnTo>
                    <a:pt x="1973600" y="41936"/>
                  </a:lnTo>
                  <a:lnTo>
                    <a:pt x="1955666" y="41995"/>
                  </a:lnTo>
                  <a:lnTo>
                    <a:pt x="1937844" y="42034"/>
                  </a:lnTo>
                  <a:lnTo>
                    <a:pt x="1920105" y="42061"/>
                  </a:lnTo>
                  <a:lnTo>
                    <a:pt x="1902425" y="42079"/>
                  </a:lnTo>
                  <a:lnTo>
                    <a:pt x="1884788" y="42091"/>
                  </a:lnTo>
                  <a:lnTo>
                    <a:pt x="1867179" y="42098"/>
                  </a:lnTo>
                  <a:lnTo>
                    <a:pt x="1849590" y="42104"/>
                  </a:lnTo>
                  <a:lnTo>
                    <a:pt x="1832015" y="42107"/>
                  </a:lnTo>
                  <a:lnTo>
                    <a:pt x="1814449" y="42110"/>
                  </a:lnTo>
                  <a:lnTo>
                    <a:pt x="1796899" y="42116"/>
                  </a:lnTo>
                  <a:lnTo>
                    <a:pt x="1779688" y="42290"/>
                  </a:lnTo>
                  <a:lnTo>
                    <a:pt x="1763432" y="42939"/>
                  </a:lnTo>
                  <a:lnTo>
                    <a:pt x="1748378" y="44188"/>
                  </a:lnTo>
                  <a:lnTo>
                    <a:pt x="1734133" y="45841"/>
                  </a:lnTo>
                  <a:lnTo>
                    <a:pt x="1719881" y="47489"/>
                  </a:lnTo>
                  <a:lnTo>
                    <a:pt x="1705133" y="48892"/>
                  </a:lnTo>
                  <a:lnTo>
                    <a:pt x="1689598" y="49985"/>
                  </a:lnTo>
                  <a:lnTo>
                    <a:pt x="1673017" y="50793"/>
                  </a:lnTo>
                  <a:lnTo>
                    <a:pt x="1655377" y="51371"/>
                  </a:lnTo>
                  <a:lnTo>
                    <a:pt x="1636986" y="51776"/>
                  </a:lnTo>
                  <a:lnTo>
                    <a:pt x="1618349" y="52056"/>
                  </a:lnTo>
                  <a:lnTo>
                    <a:pt x="1599777" y="52247"/>
                  </a:lnTo>
                  <a:lnTo>
                    <a:pt x="1581223" y="52377"/>
                  </a:lnTo>
                  <a:lnTo>
                    <a:pt x="1562394" y="52464"/>
                  </a:lnTo>
                  <a:lnTo>
                    <a:pt x="1543138" y="52528"/>
                  </a:lnTo>
                  <a:lnTo>
                    <a:pt x="1523612" y="52740"/>
                  </a:lnTo>
                  <a:lnTo>
                    <a:pt x="1504190" y="53415"/>
                  </a:lnTo>
                  <a:lnTo>
                    <a:pt x="1485080" y="54682"/>
                  </a:lnTo>
                  <a:lnTo>
                    <a:pt x="1466160" y="56346"/>
                  </a:lnTo>
                  <a:lnTo>
                    <a:pt x="1447085" y="58002"/>
                  </a:lnTo>
                  <a:lnTo>
                    <a:pt x="1427662" y="59410"/>
                  </a:lnTo>
                  <a:lnTo>
                    <a:pt x="1408025" y="60507"/>
                  </a:lnTo>
                  <a:lnTo>
                    <a:pt x="1388528" y="61317"/>
                  </a:lnTo>
                  <a:lnTo>
                    <a:pt x="1369367" y="61897"/>
                  </a:lnTo>
                  <a:lnTo>
                    <a:pt x="1350414" y="62303"/>
                  </a:lnTo>
                  <a:lnTo>
                    <a:pt x="1331316" y="62583"/>
                  </a:lnTo>
                  <a:lnTo>
                    <a:pt x="1311879" y="62779"/>
                  </a:lnTo>
                  <a:lnTo>
                    <a:pt x="1292231" y="63082"/>
                  </a:lnTo>
                  <a:lnTo>
                    <a:pt x="1272727" y="63818"/>
                  </a:lnTo>
                  <a:lnTo>
                    <a:pt x="1253562" y="65126"/>
                  </a:lnTo>
                  <a:lnTo>
                    <a:pt x="1234607" y="66818"/>
                  </a:lnTo>
                  <a:lnTo>
                    <a:pt x="1215507" y="68493"/>
                  </a:lnTo>
                  <a:lnTo>
                    <a:pt x="1196063" y="69914"/>
                  </a:lnTo>
                  <a:lnTo>
                    <a:pt x="1176242" y="71018"/>
                  </a:lnTo>
                  <a:lnTo>
                    <a:pt x="1156089" y="71834"/>
                  </a:lnTo>
                  <a:lnTo>
                    <a:pt x="1135675" y="72418"/>
                  </a:lnTo>
                  <a:lnTo>
                    <a:pt x="1115067" y="72826"/>
                  </a:lnTo>
                  <a:lnTo>
                    <a:pt x="1094318" y="73108"/>
                  </a:lnTo>
                  <a:lnTo>
                    <a:pt x="1073472" y="73301"/>
                  </a:lnTo>
                  <a:lnTo>
                    <a:pt x="1052558" y="73432"/>
                  </a:lnTo>
                  <a:lnTo>
                    <a:pt x="1031597" y="73520"/>
                  </a:lnTo>
                  <a:lnTo>
                    <a:pt x="1010619" y="73584"/>
                  </a:lnTo>
                  <a:lnTo>
                    <a:pt x="990124" y="73797"/>
                  </a:lnTo>
                  <a:lnTo>
                    <a:pt x="971041" y="74472"/>
                  </a:lnTo>
                  <a:lnTo>
                    <a:pt x="953754" y="75738"/>
                  </a:lnTo>
                  <a:lnTo>
                    <a:pt x="937841" y="77403"/>
                  </a:lnTo>
                  <a:lnTo>
                    <a:pt x="922385" y="79059"/>
                  </a:lnTo>
                  <a:lnTo>
                    <a:pt x="906791" y="80467"/>
                  </a:lnTo>
                  <a:lnTo>
                    <a:pt x="890669" y="81564"/>
                  </a:lnTo>
                  <a:lnTo>
                    <a:pt x="873687" y="82374"/>
                  </a:lnTo>
                  <a:lnTo>
                    <a:pt x="855782" y="82958"/>
                  </a:lnTo>
                  <a:lnTo>
                    <a:pt x="837553" y="83537"/>
                  </a:lnTo>
                  <a:lnTo>
                    <a:pt x="820088" y="84466"/>
                  </a:lnTo>
                  <a:lnTo>
                    <a:pt x="803929" y="85906"/>
                  </a:lnTo>
                  <a:lnTo>
                    <a:pt x="788625" y="87689"/>
                  </a:lnTo>
                  <a:lnTo>
                    <a:pt x="773055" y="89425"/>
                  </a:lnTo>
                  <a:lnTo>
                    <a:pt x="756579" y="90886"/>
                  </a:lnTo>
                  <a:lnTo>
                    <a:pt x="739222" y="92019"/>
                  </a:lnTo>
                  <a:lnTo>
                    <a:pt x="721404" y="92854"/>
                  </a:lnTo>
                  <a:lnTo>
                    <a:pt x="703443" y="93450"/>
                  </a:lnTo>
                  <a:lnTo>
                    <a:pt x="685328" y="93866"/>
                  </a:lnTo>
                  <a:lnTo>
                    <a:pt x="666809" y="94154"/>
                  </a:lnTo>
                  <a:lnTo>
                    <a:pt x="647757" y="94350"/>
                  </a:lnTo>
                  <a:lnTo>
                    <a:pt x="628031" y="94484"/>
                  </a:lnTo>
                  <a:lnTo>
                    <a:pt x="607412" y="94574"/>
                  </a:lnTo>
                  <a:lnTo>
                    <a:pt x="585885" y="94639"/>
                  </a:lnTo>
                  <a:lnTo>
                    <a:pt x="564224" y="94852"/>
                  </a:lnTo>
                  <a:lnTo>
                    <a:pt x="543828" y="95528"/>
                  </a:lnTo>
                  <a:lnTo>
                    <a:pt x="525361" y="96795"/>
                  </a:lnTo>
                  <a:lnTo>
                    <a:pt x="508337" y="98460"/>
                  </a:lnTo>
                  <a:lnTo>
                    <a:pt x="491529" y="100116"/>
                  </a:lnTo>
                  <a:lnTo>
                    <a:pt x="474178" y="101524"/>
                  </a:lnTo>
                  <a:lnTo>
                    <a:pt x="456046" y="102620"/>
                  </a:lnTo>
                  <a:lnTo>
                    <a:pt x="437167" y="103431"/>
                  </a:lnTo>
                  <a:lnTo>
                    <a:pt x="417676" y="104010"/>
                  </a:lnTo>
                  <a:lnTo>
                    <a:pt x="397719" y="104416"/>
                  </a:lnTo>
                  <a:lnTo>
                    <a:pt x="377423" y="104697"/>
                  </a:lnTo>
                  <a:lnTo>
                    <a:pt x="356897" y="104888"/>
                  </a:lnTo>
                  <a:lnTo>
                    <a:pt x="336539" y="105018"/>
                  </a:lnTo>
                  <a:lnTo>
                    <a:pt x="317018" y="105106"/>
                  </a:lnTo>
                  <a:lnTo>
                    <a:pt x="298620" y="105165"/>
                  </a:lnTo>
                  <a:lnTo>
                    <a:pt x="280977" y="105205"/>
                  </a:lnTo>
                  <a:lnTo>
                    <a:pt x="263289" y="105232"/>
                  </a:lnTo>
                  <a:lnTo>
                    <a:pt x="245095" y="105250"/>
                  </a:lnTo>
                  <a:lnTo>
                    <a:pt x="226602" y="105261"/>
                  </a:lnTo>
                  <a:lnTo>
                    <a:pt x="208479" y="105269"/>
                  </a:lnTo>
                  <a:lnTo>
                    <a:pt x="191104" y="105279"/>
                  </a:lnTo>
                  <a:lnTo>
                    <a:pt x="174690" y="105456"/>
                  </a:lnTo>
                  <a:lnTo>
                    <a:pt x="159440" y="106106"/>
                  </a:lnTo>
                  <a:lnTo>
                    <a:pt x="145330" y="107357"/>
                  </a:lnTo>
                  <a:lnTo>
                    <a:pt x="132025" y="109010"/>
                  </a:lnTo>
                  <a:lnTo>
                    <a:pt x="119002" y="110659"/>
                  </a:lnTo>
                  <a:lnTo>
                    <a:pt x="105931" y="112062"/>
                  </a:lnTo>
                  <a:lnTo>
                    <a:pt x="92521" y="113156"/>
                  </a:lnTo>
                  <a:lnTo>
                    <a:pt x="78445" y="113964"/>
                  </a:lnTo>
                  <a:lnTo>
                    <a:pt x="63622" y="114542"/>
                  </a:lnTo>
                  <a:lnTo>
                    <a:pt x="48882" y="114948"/>
                  </a:lnTo>
                  <a:lnTo>
                    <a:pt x="34410" y="115272"/>
                  </a:lnTo>
                  <a:lnTo>
                    <a:pt x="18935" y="11554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300898" y="227018"/>
            <a:ext cx="5196020" cy="651638"/>
            <a:chOff x="4300898" y="227018"/>
            <a:chExt cx="5196020" cy="651638"/>
          </a:xfrm>
        </p:grpSpPr>
        <p:sp>
          <p:nvSpPr>
            <p:cNvPr id="24" name="Freeform 23"/>
            <p:cNvSpPr/>
            <p:nvPr/>
          </p:nvSpPr>
          <p:spPr>
            <a:xfrm>
              <a:off x="4300898" y="227018"/>
              <a:ext cx="379703" cy="568529"/>
            </a:xfrm>
            <a:custGeom>
              <a:avLst/>
              <a:gdLst/>
              <a:ahLst/>
              <a:cxnLst/>
              <a:rect l="0" t="0" r="0" b="0"/>
              <a:pathLst>
                <a:path w="379703" h="568529">
                  <a:moveTo>
                    <a:pt x="247413" y="4608"/>
                  </a:moveTo>
                  <a:lnTo>
                    <a:pt x="235678" y="1809"/>
                  </a:lnTo>
                  <a:lnTo>
                    <a:pt x="224549" y="307"/>
                  </a:lnTo>
                  <a:lnTo>
                    <a:pt x="212946" y="0"/>
                  </a:lnTo>
                  <a:lnTo>
                    <a:pt x="200612" y="680"/>
                  </a:lnTo>
                  <a:lnTo>
                    <a:pt x="187303" y="2147"/>
                  </a:lnTo>
                  <a:lnTo>
                    <a:pt x="173003" y="4216"/>
                  </a:lnTo>
                  <a:lnTo>
                    <a:pt x="158171" y="6726"/>
                  </a:lnTo>
                  <a:lnTo>
                    <a:pt x="143606" y="9549"/>
                  </a:lnTo>
                  <a:lnTo>
                    <a:pt x="129742" y="12595"/>
                  </a:lnTo>
                  <a:lnTo>
                    <a:pt x="116656" y="15961"/>
                  </a:lnTo>
                  <a:lnTo>
                    <a:pt x="104254" y="19906"/>
                  </a:lnTo>
                  <a:lnTo>
                    <a:pt x="92398" y="24525"/>
                  </a:lnTo>
                  <a:lnTo>
                    <a:pt x="81113" y="29764"/>
                  </a:lnTo>
                  <a:lnTo>
                    <a:pt x="70592" y="35506"/>
                  </a:lnTo>
                  <a:lnTo>
                    <a:pt x="60881" y="41628"/>
                  </a:lnTo>
                  <a:lnTo>
                    <a:pt x="51882" y="48027"/>
                  </a:lnTo>
                  <a:lnTo>
                    <a:pt x="43450" y="54622"/>
                  </a:lnTo>
                  <a:lnTo>
                    <a:pt x="35448" y="61362"/>
                  </a:lnTo>
                  <a:lnTo>
                    <a:pt x="27921" y="68532"/>
                  </a:lnTo>
                  <a:lnTo>
                    <a:pt x="21084" y="76716"/>
                  </a:lnTo>
                  <a:lnTo>
                    <a:pt x="15007" y="86153"/>
                  </a:lnTo>
                  <a:lnTo>
                    <a:pt x="9774" y="96764"/>
                  </a:lnTo>
                  <a:lnTo>
                    <a:pt x="5555" y="108337"/>
                  </a:lnTo>
                  <a:lnTo>
                    <a:pt x="2359" y="120632"/>
                  </a:lnTo>
                  <a:lnTo>
                    <a:pt x="365" y="133125"/>
                  </a:lnTo>
                  <a:lnTo>
                    <a:pt x="0" y="145044"/>
                  </a:lnTo>
                  <a:lnTo>
                    <a:pt x="1354" y="156013"/>
                  </a:lnTo>
                  <a:lnTo>
                    <a:pt x="4381" y="165849"/>
                  </a:lnTo>
                  <a:lnTo>
                    <a:pt x="9079" y="174391"/>
                  </a:lnTo>
                  <a:lnTo>
                    <a:pt x="15276" y="181693"/>
                  </a:lnTo>
                  <a:lnTo>
                    <a:pt x="22689" y="187954"/>
                  </a:lnTo>
                  <a:lnTo>
                    <a:pt x="31027" y="193410"/>
                  </a:lnTo>
                  <a:lnTo>
                    <a:pt x="40044" y="198268"/>
                  </a:lnTo>
                  <a:lnTo>
                    <a:pt x="49707" y="202534"/>
                  </a:lnTo>
                  <a:lnTo>
                    <a:pt x="60178" y="206028"/>
                  </a:lnTo>
                  <a:lnTo>
                    <a:pt x="71477" y="208718"/>
                  </a:lnTo>
                  <a:lnTo>
                    <a:pt x="83336" y="210864"/>
                  </a:lnTo>
                  <a:lnTo>
                    <a:pt x="95297" y="212919"/>
                  </a:lnTo>
                  <a:lnTo>
                    <a:pt x="107084" y="215156"/>
                  </a:lnTo>
                  <a:lnTo>
                    <a:pt x="118608" y="217660"/>
                  </a:lnTo>
                  <a:lnTo>
                    <a:pt x="129879" y="220420"/>
                  </a:lnTo>
                  <a:lnTo>
                    <a:pt x="140943" y="223391"/>
                  </a:lnTo>
                  <a:lnTo>
                    <a:pt x="151848" y="226521"/>
                  </a:lnTo>
                  <a:lnTo>
                    <a:pt x="162636" y="229769"/>
                  </a:lnTo>
                  <a:lnTo>
                    <a:pt x="173348" y="233099"/>
                  </a:lnTo>
                  <a:lnTo>
                    <a:pt x="184170" y="236486"/>
                  </a:lnTo>
                  <a:lnTo>
                    <a:pt x="195429" y="239913"/>
                  </a:lnTo>
                  <a:lnTo>
                    <a:pt x="207266" y="243372"/>
                  </a:lnTo>
                  <a:lnTo>
                    <a:pt x="219657" y="247017"/>
                  </a:lnTo>
                  <a:lnTo>
                    <a:pt x="232507" y="251150"/>
                  </a:lnTo>
                  <a:lnTo>
                    <a:pt x="245699" y="255895"/>
                  </a:lnTo>
                  <a:lnTo>
                    <a:pt x="258811" y="261219"/>
                  </a:lnTo>
                  <a:lnTo>
                    <a:pt x="271155" y="267018"/>
                  </a:lnTo>
                  <a:lnTo>
                    <a:pt x="282420" y="273183"/>
                  </a:lnTo>
                  <a:lnTo>
                    <a:pt x="292797" y="279780"/>
                  </a:lnTo>
                  <a:lnTo>
                    <a:pt x="302767" y="287040"/>
                  </a:lnTo>
                  <a:lnTo>
                    <a:pt x="312659" y="295036"/>
                  </a:lnTo>
                  <a:lnTo>
                    <a:pt x="322458" y="303693"/>
                  </a:lnTo>
                  <a:lnTo>
                    <a:pt x="331898" y="312882"/>
                  </a:lnTo>
                  <a:lnTo>
                    <a:pt x="340841" y="322477"/>
                  </a:lnTo>
                  <a:lnTo>
                    <a:pt x="349136" y="332531"/>
                  </a:lnTo>
                  <a:lnTo>
                    <a:pt x="356554" y="343264"/>
                  </a:lnTo>
                  <a:lnTo>
                    <a:pt x="363054" y="354745"/>
                  </a:lnTo>
                  <a:lnTo>
                    <a:pt x="368589" y="366896"/>
                  </a:lnTo>
                  <a:lnTo>
                    <a:pt x="373014" y="379584"/>
                  </a:lnTo>
                  <a:lnTo>
                    <a:pt x="376358" y="392672"/>
                  </a:lnTo>
                  <a:lnTo>
                    <a:pt x="378623" y="405885"/>
                  </a:lnTo>
                  <a:lnTo>
                    <a:pt x="379702" y="418828"/>
                  </a:lnTo>
                  <a:lnTo>
                    <a:pt x="379651" y="431310"/>
                  </a:lnTo>
                  <a:lnTo>
                    <a:pt x="378652" y="443318"/>
                  </a:lnTo>
                  <a:lnTo>
                    <a:pt x="376919" y="454922"/>
                  </a:lnTo>
                  <a:lnTo>
                    <a:pt x="374636" y="466211"/>
                  </a:lnTo>
                  <a:lnTo>
                    <a:pt x="371629" y="477269"/>
                  </a:lnTo>
                  <a:lnTo>
                    <a:pt x="367401" y="488161"/>
                  </a:lnTo>
                  <a:lnTo>
                    <a:pt x="361772" y="498932"/>
                  </a:lnTo>
                  <a:lnTo>
                    <a:pt x="354703" y="509456"/>
                  </a:lnTo>
                  <a:lnTo>
                    <a:pt x="346129" y="519449"/>
                  </a:lnTo>
                  <a:lnTo>
                    <a:pt x="336173" y="528796"/>
                  </a:lnTo>
                  <a:lnTo>
                    <a:pt x="325082" y="537377"/>
                  </a:lnTo>
                  <a:lnTo>
                    <a:pt x="313120" y="544995"/>
                  </a:lnTo>
                  <a:lnTo>
                    <a:pt x="300518" y="551632"/>
                  </a:lnTo>
                  <a:lnTo>
                    <a:pt x="287294" y="557260"/>
                  </a:lnTo>
                  <a:lnTo>
                    <a:pt x="273280" y="561749"/>
                  </a:lnTo>
                  <a:lnTo>
                    <a:pt x="258452" y="565136"/>
                  </a:lnTo>
                  <a:lnTo>
                    <a:pt x="243241" y="567429"/>
                  </a:lnTo>
                  <a:lnTo>
                    <a:pt x="228409" y="568528"/>
                  </a:lnTo>
                  <a:lnTo>
                    <a:pt x="214355" y="568494"/>
                  </a:lnTo>
                  <a:lnTo>
                    <a:pt x="200969" y="567677"/>
                  </a:lnTo>
                  <a:lnTo>
                    <a:pt x="187833" y="566598"/>
                  </a:lnTo>
                  <a:lnTo>
                    <a:pt x="174665" y="565576"/>
                  </a:lnTo>
                  <a:lnTo>
                    <a:pt x="161516" y="564570"/>
                  </a:lnTo>
                  <a:lnTo>
                    <a:pt x="148673" y="563289"/>
                  </a:lnTo>
                  <a:lnTo>
                    <a:pt x="136288" y="561570"/>
                  </a:lnTo>
                  <a:lnTo>
                    <a:pt x="124358" y="559245"/>
                  </a:lnTo>
                  <a:lnTo>
                    <a:pt x="112813" y="556074"/>
                  </a:lnTo>
                  <a:lnTo>
                    <a:pt x="101568" y="552013"/>
                  </a:lnTo>
                  <a:lnTo>
                    <a:pt x="90541" y="547336"/>
                  </a:lnTo>
                  <a:lnTo>
                    <a:pt x="79670" y="542511"/>
                  </a:lnTo>
                  <a:lnTo>
                    <a:pt x="68913" y="537826"/>
                  </a:lnTo>
                  <a:lnTo>
                    <a:pt x="58305" y="533333"/>
                  </a:lnTo>
                  <a:lnTo>
                    <a:pt x="46704" y="528400"/>
                  </a:lnTo>
                  <a:lnTo>
                    <a:pt x="30853" y="521477"/>
                  </a:lnTo>
                  <a:lnTo>
                    <a:pt x="5257" y="509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1436" y="572270"/>
              <a:ext cx="228015" cy="200923"/>
            </a:xfrm>
            <a:custGeom>
              <a:avLst/>
              <a:gdLst/>
              <a:ahLst/>
              <a:cxnLst/>
              <a:rect l="0" t="0" r="0" b="0"/>
              <a:pathLst>
                <a:path w="228015" h="200923">
                  <a:moveTo>
                    <a:pt x="133258" y="27854"/>
                  </a:moveTo>
                  <a:lnTo>
                    <a:pt x="127323" y="21986"/>
                  </a:lnTo>
                  <a:lnTo>
                    <a:pt x="121119" y="16422"/>
                  </a:lnTo>
                  <a:lnTo>
                    <a:pt x="114023" y="10641"/>
                  </a:lnTo>
                  <a:lnTo>
                    <a:pt x="106083" y="5252"/>
                  </a:lnTo>
                  <a:lnTo>
                    <a:pt x="97436" y="1515"/>
                  </a:lnTo>
                  <a:lnTo>
                    <a:pt x="88246" y="0"/>
                  </a:lnTo>
                  <a:lnTo>
                    <a:pt x="78820" y="626"/>
                  </a:lnTo>
                  <a:lnTo>
                    <a:pt x="69578" y="3030"/>
                  </a:lnTo>
                  <a:lnTo>
                    <a:pt x="60743" y="6801"/>
                  </a:lnTo>
                  <a:lnTo>
                    <a:pt x="52508" y="11737"/>
                  </a:lnTo>
                  <a:lnTo>
                    <a:pt x="45123" y="17858"/>
                  </a:lnTo>
                  <a:lnTo>
                    <a:pt x="38638" y="25079"/>
                  </a:lnTo>
                  <a:lnTo>
                    <a:pt x="32943" y="33212"/>
                  </a:lnTo>
                  <a:lnTo>
                    <a:pt x="27875" y="42048"/>
                  </a:lnTo>
                  <a:lnTo>
                    <a:pt x="23277" y="51405"/>
                  </a:lnTo>
                  <a:lnTo>
                    <a:pt x="19018" y="61299"/>
                  </a:lnTo>
                  <a:lnTo>
                    <a:pt x="14996" y="71926"/>
                  </a:lnTo>
                  <a:lnTo>
                    <a:pt x="11143" y="83341"/>
                  </a:lnTo>
                  <a:lnTo>
                    <a:pt x="7572" y="95617"/>
                  </a:lnTo>
                  <a:lnTo>
                    <a:pt x="4552" y="108921"/>
                  </a:lnTo>
                  <a:lnTo>
                    <a:pt x="2194" y="123237"/>
                  </a:lnTo>
                  <a:lnTo>
                    <a:pt x="612" y="138088"/>
                  </a:lnTo>
                  <a:lnTo>
                    <a:pt x="0" y="152670"/>
                  </a:lnTo>
                  <a:lnTo>
                    <a:pt x="382" y="166530"/>
                  </a:lnTo>
                  <a:lnTo>
                    <a:pt x="2114" y="178935"/>
                  </a:lnTo>
                  <a:lnTo>
                    <a:pt x="5936" y="188751"/>
                  </a:lnTo>
                  <a:lnTo>
                    <a:pt x="12057" y="195599"/>
                  </a:lnTo>
                  <a:lnTo>
                    <a:pt x="19915" y="199585"/>
                  </a:lnTo>
                  <a:lnTo>
                    <a:pt x="28482" y="200922"/>
                  </a:lnTo>
                  <a:lnTo>
                    <a:pt x="37090" y="200007"/>
                  </a:lnTo>
                  <a:lnTo>
                    <a:pt x="45459" y="197161"/>
                  </a:lnTo>
                  <a:lnTo>
                    <a:pt x="53525" y="192527"/>
                  </a:lnTo>
                  <a:lnTo>
                    <a:pt x="61314" y="186349"/>
                  </a:lnTo>
                  <a:lnTo>
                    <a:pt x="68883" y="179104"/>
                  </a:lnTo>
                  <a:lnTo>
                    <a:pt x="76286" y="171404"/>
                  </a:lnTo>
                  <a:lnTo>
                    <a:pt x="83565" y="163631"/>
                  </a:lnTo>
                  <a:lnTo>
                    <a:pt x="90593" y="155786"/>
                  </a:lnTo>
                  <a:lnTo>
                    <a:pt x="97086" y="147605"/>
                  </a:lnTo>
                  <a:lnTo>
                    <a:pt x="102939" y="138948"/>
                  </a:lnTo>
                  <a:lnTo>
                    <a:pt x="108361" y="129658"/>
                  </a:lnTo>
                  <a:lnTo>
                    <a:pt x="113769" y="119503"/>
                  </a:lnTo>
                  <a:lnTo>
                    <a:pt x="119406" y="108447"/>
                  </a:lnTo>
                  <a:lnTo>
                    <a:pt x="125176" y="96767"/>
                  </a:lnTo>
                  <a:lnTo>
                    <a:pt x="130750" y="84934"/>
                  </a:lnTo>
                  <a:lnTo>
                    <a:pt x="135953" y="73305"/>
                  </a:lnTo>
                  <a:lnTo>
                    <a:pt x="141023" y="64403"/>
                  </a:lnTo>
                  <a:lnTo>
                    <a:pt x="145664" y="61525"/>
                  </a:lnTo>
                  <a:lnTo>
                    <a:pt x="148941" y="64106"/>
                  </a:lnTo>
                  <a:lnTo>
                    <a:pt x="151002" y="70572"/>
                  </a:lnTo>
                  <a:lnTo>
                    <a:pt x="152428" y="79464"/>
                  </a:lnTo>
                  <a:lnTo>
                    <a:pt x="153841" y="89582"/>
                  </a:lnTo>
                  <a:lnTo>
                    <a:pt x="155566" y="100209"/>
                  </a:lnTo>
                  <a:lnTo>
                    <a:pt x="157686" y="110995"/>
                  </a:lnTo>
                  <a:lnTo>
                    <a:pt x="160170" y="121791"/>
                  </a:lnTo>
                  <a:lnTo>
                    <a:pt x="162955" y="132542"/>
                  </a:lnTo>
                  <a:lnTo>
                    <a:pt x="166297" y="143072"/>
                  </a:lnTo>
                  <a:lnTo>
                    <a:pt x="170749" y="153080"/>
                  </a:lnTo>
                  <a:lnTo>
                    <a:pt x="176518" y="162433"/>
                  </a:lnTo>
                  <a:lnTo>
                    <a:pt x="183428" y="170680"/>
                  </a:lnTo>
                  <a:lnTo>
                    <a:pt x="191980" y="177677"/>
                  </a:lnTo>
                  <a:lnTo>
                    <a:pt x="205164" y="182920"/>
                  </a:lnTo>
                  <a:lnTo>
                    <a:pt x="228014" y="185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9450" y="556163"/>
              <a:ext cx="389556" cy="197172"/>
            </a:xfrm>
            <a:custGeom>
              <a:avLst/>
              <a:gdLst/>
              <a:ahLst/>
              <a:cxnLst/>
              <a:rect l="0" t="0" r="0" b="0"/>
              <a:pathLst>
                <a:path w="389556" h="197172">
                  <a:moveTo>
                    <a:pt x="0" y="65018"/>
                  </a:moveTo>
                  <a:lnTo>
                    <a:pt x="2934" y="73953"/>
                  </a:lnTo>
                  <a:lnTo>
                    <a:pt x="5716" y="83580"/>
                  </a:lnTo>
                  <a:lnTo>
                    <a:pt x="8616" y="94868"/>
                  </a:lnTo>
                  <a:lnTo>
                    <a:pt x="11656" y="107535"/>
                  </a:lnTo>
                  <a:lnTo>
                    <a:pt x="14822" y="121015"/>
                  </a:lnTo>
                  <a:lnTo>
                    <a:pt x="18076" y="134882"/>
                  </a:lnTo>
                  <a:lnTo>
                    <a:pt x="21069" y="148745"/>
                  </a:lnTo>
                  <a:lnTo>
                    <a:pt x="23163" y="162188"/>
                  </a:lnTo>
                  <a:lnTo>
                    <a:pt x="24064" y="174969"/>
                  </a:lnTo>
                  <a:lnTo>
                    <a:pt x="23094" y="184716"/>
                  </a:lnTo>
                  <a:lnTo>
                    <a:pt x="20365" y="188061"/>
                  </a:lnTo>
                  <a:lnTo>
                    <a:pt x="17627" y="185246"/>
                  </a:lnTo>
                  <a:lnTo>
                    <a:pt x="15485" y="177771"/>
                  </a:lnTo>
                  <a:lnTo>
                    <a:pt x="14104" y="167027"/>
                  </a:lnTo>
                  <a:lnTo>
                    <a:pt x="13665" y="154051"/>
                  </a:lnTo>
                  <a:lnTo>
                    <a:pt x="14165" y="139572"/>
                  </a:lnTo>
                  <a:lnTo>
                    <a:pt x="15308" y="124246"/>
                  </a:lnTo>
                  <a:lnTo>
                    <a:pt x="16610" y="108717"/>
                  </a:lnTo>
                  <a:lnTo>
                    <a:pt x="17794" y="93352"/>
                  </a:lnTo>
                  <a:lnTo>
                    <a:pt x="19248" y="78759"/>
                  </a:lnTo>
                  <a:lnTo>
                    <a:pt x="21897" y="65861"/>
                  </a:lnTo>
                  <a:lnTo>
                    <a:pt x="26164" y="55014"/>
                  </a:lnTo>
                  <a:lnTo>
                    <a:pt x="31999" y="46562"/>
                  </a:lnTo>
                  <a:lnTo>
                    <a:pt x="39136" y="41074"/>
                  </a:lnTo>
                  <a:lnTo>
                    <a:pt x="47270" y="38569"/>
                  </a:lnTo>
                  <a:lnTo>
                    <a:pt x="55968" y="38630"/>
                  </a:lnTo>
                  <a:lnTo>
                    <a:pt x="64712" y="40706"/>
                  </a:lnTo>
                  <a:lnTo>
                    <a:pt x="73209" y="44291"/>
                  </a:lnTo>
                  <a:lnTo>
                    <a:pt x="81216" y="49456"/>
                  </a:lnTo>
                  <a:lnTo>
                    <a:pt x="88447" y="56801"/>
                  </a:lnTo>
                  <a:lnTo>
                    <a:pt x="94824" y="66478"/>
                  </a:lnTo>
                  <a:lnTo>
                    <a:pt x="100277" y="78061"/>
                  </a:lnTo>
                  <a:lnTo>
                    <a:pt x="104650" y="90823"/>
                  </a:lnTo>
                  <a:lnTo>
                    <a:pt x="107954" y="104192"/>
                  </a:lnTo>
                  <a:lnTo>
                    <a:pt x="110000" y="116717"/>
                  </a:lnTo>
                  <a:lnTo>
                    <a:pt x="110362" y="124510"/>
                  </a:lnTo>
                  <a:lnTo>
                    <a:pt x="109494" y="125028"/>
                  </a:lnTo>
                  <a:lnTo>
                    <a:pt x="108421" y="119876"/>
                  </a:lnTo>
                  <a:lnTo>
                    <a:pt x="107690" y="111109"/>
                  </a:lnTo>
                  <a:lnTo>
                    <a:pt x="107660" y="100576"/>
                  </a:lnTo>
                  <a:lnTo>
                    <a:pt x="108427" y="89394"/>
                  </a:lnTo>
                  <a:lnTo>
                    <a:pt x="109913" y="78093"/>
                  </a:lnTo>
                  <a:lnTo>
                    <a:pt x="111975" y="66881"/>
                  </a:lnTo>
                  <a:lnTo>
                    <a:pt x="114481" y="55822"/>
                  </a:lnTo>
                  <a:lnTo>
                    <a:pt x="117637" y="45239"/>
                  </a:lnTo>
                  <a:lnTo>
                    <a:pt x="121965" y="35719"/>
                  </a:lnTo>
                  <a:lnTo>
                    <a:pt x="127652" y="27509"/>
                  </a:lnTo>
                  <a:lnTo>
                    <a:pt x="134421" y="21010"/>
                  </a:lnTo>
                  <a:lnTo>
                    <a:pt x="141727" y="16924"/>
                  </a:lnTo>
                  <a:lnTo>
                    <a:pt x="149197" y="15407"/>
                  </a:lnTo>
                  <a:lnTo>
                    <a:pt x="156651" y="16321"/>
                  </a:lnTo>
                  <a:lnTo>
                    <a:pt x="164028" y="19510"/>
                  </a:lnTo>
                  <a:lnTo>
                    <a:pt x="171316" y="24655"/>
                  </a:lnTo>
                  <a:lnTo>
                    <a:pt x="178361" y="31513"/>
                  </a:lnTo>
                  <a:lnTo>
                    <a:pt x="184873" y="40002"/>
                  </a:lnTo>
                  <a:lnTo>
                    <a:pt x="190736" y="49925"/>
                  </a:lnTo>
                  <a:lnTo>
                    <a:pt x="195996" y="60840"/>
                  </a:lnTo>
                  <a:lnTo>
                    <a:pt x="200765" y="72157"/>
                  </a:lnTo>
                  <a:lnTo>
                    <a:pt x="205155" y="83512"/>
                  </a:lnTo>
                  <a:lnTo>
                    <a:pt x="209103" y="94915"/>
                  </a:lnTo>
                  <a:lnTo>
                    <a:pt x="212384" y="106638"/>
                  </a:lnTo>
                  <a:lnTo>
                    <a:pt x="214925" y="118822"/>
                  </a:lnTo>
                  <a:lnTo>
                    <a:pt x="216801" y="131463"/>
                  </a:lnTo>
                  <a:lnTo>
                    <a:pt x="218144" y="144489"/>
                  </a:lnTo>
                  <a:lnTo>
                    <a:pt x="219091" y="157718"/>
                  </a:lnTo>
                  <a:lnTo>
                    <a:pt x="219958" y="167754"/>
                  </a:lnTo>
                  <a:lnTo>
                    <a:pt x="221133" y="170687"/>
                  </a:lnTo>
                  <a:lnTo>
                    <a:pt x="222726" y="168247"/>
                  </a:lnTo>
                  <a:lnTo>
                    <a:pt x="224920" y="162710"/>
                  </a:lnTo>
                  <a:lnTo>
                    <a:pt x="227975" y="155734"/>
                  </a:lnTo>
                  <a:lnTo>
                    <a:pt x="231951" y="148237"/>
                  </a:lnTo>
                  <a:lnTo>
                    <a:pt x="236902" y="140641"/>
                  </a:lnTo>
                  <a:lnTo>
                    <a:pt x="242972" y="133107"/>
                  </a:lnTo>
                  <a:lnTo>
                    <a:pt x="250137" y="125686"/>
                  </a:lnTo>
                  <a:lnTo>
                    <a:pt x="258558" y="118536"/>
                  </a:lnTo>
                  <a:lnTo>
                    <a:pt x="268644" y="111948"/>
                  </a:lnTo>
                  <a:lnTo>
                    <a:pt x="280460" y="106029"/>
                  </a:lnTo>
                  <a:lnTo>
                    <a:pt x="293462" y="100730"/>
                  </a:lnTo>
                  <a:lnTo>
                    <a:pt x="306719" y="95935"/>
                  </a:lnTo>
                  <a:lnTo>
                    <a:pt x="319660" y="91514"/>
                  </a:lnTo>
                  <a:lnTo>
                    <a:pt x="331769" y="87035"/>
                  </a:lnTo>
                  <a:lnTo>
                    <a:pt x="342442" y="81801"/>
                  </a:lnTo>
                  <a:lnTo>
                    <a:pt x="351495" y="75495"/>
                  </a:lnTo>
                  <a:lnTo>
                    <a:pt x="358758" y="68138"/>
                  </a:lnTo>
                  <a:lnTo>
                    <a:pt x="363904" y="59903"/>
                  </a:lnTo>
                  <a:lnTo>
                    <a:pt x="366952" y="51002"/>
                  </a:lnTo>
                  <a:lnTo>
                    <a:pt x="367883" y="41942"/>
                  </a:lnTo>
                  <a:lnTo>
                    <a:pt x="366472" y="33480"/>
                  </a:lnTo>
                  <a:lnTo>
                    <a:pt x="362821" y="25982"/>
                  </a:lnTo>
                  <a:lnTo>
                    <a:pt x="357288" y="19460"/>
                  </a:lnTo>
                  <a:lnTo>
                    <a:pt x="350295" y="13763"/>
                  </a:lnTo>
                  <a:lnTo>
                    <a:pt x="342225" y="8717"/>
                  </a:lnTo>
                  <a:lnTo>
                    <a:pt x="333387" y="4478"/>
                  </a:lnTo>
                  <a:lnTo>
                    <a:pt x="324010" y="1527"/>
                  </a:lnTo>
                  <a:lnTo>
                    <a:pt x="314265" y="26"/>
                  </a:lnTo>
                  <a:lnTo>
                    <a:pt x="304436" y="0"/>
                  </a:lnTo>
                  <a:lnTo>
                    <a:pt x="294909" y="1503"/>
                  </a:lnTo>
                  <a:lnTo>
                    <a:pt x="285876" y="4409"/>
                  </a:lnTo>
                  <a:lnTo>
                    <a:pt x="277504" y="8631"/>
                  </a:lnTo>
                  <a:lnTo>
                    <a:pt x="270027" y="14206"/>
                  </a:lnTo>
                  <a:lnTo>
                    <a:pt x="263478" y="21028"/>
                  </a:lnTo>
                  <a:lnTo>
                    <a:pt x="257741" y="28878"/>
                  </a:lnTo>
                  <a:lnTo>
                    <a:pt x="252645" y="37517"/>
                  </a:lnTo>
                  <a:lnTo>
                    <a:pt x="248037" y="46743"/>
                  </a:lnTo>
                  <a:lnTo>
                    <a:pt x="244110" y="56718"/>
                  </a:lnTo>
                  <a:lnTo>
                    <a:pt x="241376" y="67930"/>
                  </a:lnTo>
                  <a:lnTo>
                    <a:pt x="240019" y="80542"/>
                  </a:lnTo>
                  <a:lnTo>
                    <a:pt x="239922" y="94096"/>
                  </a:lnTo>
                  <a:lnTo>
                    <a:pt x="240845" y="107734"/>
                  </a:lnTo>
                  <a:lnTo>
                    <a:pt x="242545" y="120937"/>
                  </a:lnTo>
                  <a:lnTo>
                    <a:pt x="244972" y="133394"/>
                  </a:lnTo>
                  <a:lnTo>
                    <a:pt x="248272" y="144834"/>
                  </a:lnTo>
                  <a:lnTo>
                    <a:pt x="252456" y="155223"/>
                  </a:lnTo>
                  <a:lnTo>
                    <a:pt x="257570" y="164538"/>
                  </a:lnTo>
                  <a:lnTo>
                    <a:pt x="263759" y="172664"/>
                  </a:lnTo>
                  <a:lnTo>
                    <a:pt x="271004" y="179650"/>
                  </a:lnTo>
                  <a:lnTo>
                    <a:pt x="279311" y="185514"/>
                  </a:lnTo>
                  <a:lnTo>
                    <a:pt x="288790" y="190163"/>
                  </a:lnTo>
                  <a:lnTo>
                    <a:pt x="299384" y="193658"/>
                  </a:lnTo>
                  <a:lnTo>
                    <a:pt x="310752" y="196024"/>
                  </a:lnTo>
                  <a:lnTo>
                    <a:pt x="322375" y="197171"/>
                  </a:lnTo>
                  <a:lnTo>
                    <a:pt x="333922" y="197165"/>
                  </a:lnTo>
                  <a:lnTo>
                    <a:pt x="345011" y="196161"/>
                  </a:lnTo>
                  <a:lnTo>
                    <a:pt x="356317" y="194110"/>
                  </a:lnTo>
                  <a:lnTo>
                    <a:pt x="369946" y="189719"/>
                  </a:lnTo>
                  <a:lnTo>
                    <a:pt x="389555" y="180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54321" y="536485"/>
              <a:ext cx="204768" cy="202422"/>
            </a:xfrm>
            <a:custGeom>
              <a:avLst/>
              <a:gdLst/>
              <a:ahLst/>
              <a:cxnLst/>
              <a:rect l="0" t="0" r="0" b="0"/>
              <a:pathLst>
                <a:path w="204768" h="202422">
                  <a:moveTo>
                    <a:pt x="4725" y="74167"/>
                  </a:moveTo>
                  <a:lnTo>
                    <a:pt x="13526" y="77101"/>
                  </a:lnTo>
                  <a:lnTo>
                    <a:pt x="21873" y="79883"/>
                  </a:lnTo>
                  <a:lnTo>
                    <a:pt x="30572" y="82774"/>
                  </a:lnTo>
                  <a:lnTo>
                    <a:pt x="39693" y="85469"/>
                  </a:lnTo>
                  <a:lnTo>
                    <a:pt x="49188" y="87337"/>
                  </a:lnTo>
                  <a:lnTo>
                    <a:pt x="58980" y="88094"/>
                  </a:lnTo>
                  <a:lnTo>
                    <a:pt x="68994" y="87781"/>
                  </a:lnTo>
                  <a:lnTo>
                    <a:pt x="79168" y="86580"/>
                  </a:lnTo>
                  <a:lnTo>
                    <a:pt x="89455" y="84692"/>
                  </a:lnTo>
                  <a:lnTo>
                    <a:pt x="99818" y="82137"/>
                  </a:lnTo>
                  <a:lnTo>
                    <a:pt x="110236" y="78752"/>
                  </a:lnTo>
                  <a:lnTo>
                    <a:pt x="120686" y="74515"/>
                  </a:lnTo>
                  <a:lnTo>
                    <a:pt x="130991" y="69536"/>
                  </a:lnTo>
                  <a:lnTo>
                    <a:pt x="140838" y="63970"/>
                  </a:lnTo>
                  <a:lnTo>
                    <a:pt x="150077" y="57961"/>
                  </a:lnTo>
                  <a:lnTo>
                    <a:pt x="158246" y="51468"/>
                  </a:lnTo>
                  <a:lnTo>
                    <a:pt x="164523" y="44278"/>
                  </a:lnTo>
                  <a:lnTo>
                    <a:pt x="168620" y="36339"/>
                  </a:lnTo>
                  <a:lnTo>
                    <a:pt x="170403" y="28059"/>
                  </a:lnTo>
                  <a:lnTo>
                    <a:pt x="169638" y="20187"/>
                  </a:lnTo>
                  <a:lnTo>
                    <a:pt x="166456" y="13126"/>
                  </a:lnTo>
                  <a:lnTo>
                    <a:pt x="161254" y="7252"/>
                  </a:lnTo>
                  <a:lnTo>
                    <a:pt x="154491" y="3062"/>
                  </a:lnTo>
                  <a:lnTo>
                    <a:pt x="146585" y="662"/>
                  </a:lnTo>
                  <a:lnTo>
                    <a:pt x="138026" y="0"/>
                  </a:lnTo>
                  <a:lnTo>
                    <a:pt x="129370" y="1060"/>
                  </a:lnTo>
                  <a:lnTo>
                    <a:pt x="120919" y="3658"/>
                  </a:lnTo>
                  <a:lnTo>
                    <a:pt x="112602" y="7501"/>
                  </a:lnTo>
                  <a:lnTo>
                    <a:pt x="104097" y="12288"/>
                  </a:lnTo>
                  <a:lnTo>
                    <a:pt x="95228" y="17766"/>
                  </a:lnTo>
                  <a:lnTo>
                    <a:pt x="86133" y="23900"/>
                  </a:lnTo>
                  <a:lnTo>
                    <a:pt x="77174" y="30848"/>
                  </a:lnTo>
                  <a:lnTo>
                    <a:pt x="68552" y="38630"/>
                  </a:lnTo>
                  <a:lnTo>
                    <a:pt x="60304" y="46974"/>
                  </a:lnTo>
                  <a:lnTo>
                    <a:pt x="52386" y="55421"/>
                  </a:lnTo>
                  <a:lnTo>
                    <a:pt x="44727" y="63695"/>
                  </a:lnTo>
                  <a:lnTo>
                    <a:pt x="37262" y="71708"/>
                  </a:lnTo>
                  <a:lnTo>
                    <a:pt x="29935" y="79469"/>
                  </a:lnTo>
                  <a:lnTo>
                    <a:pt x="22716" y="87031"/>
                  </a:lnTo>
                  <a:lnTo>
                    <a:pt x="15900" y="94772"/>
                  </a:lnTo>
                  <a:lnTo>
                    <a:pt x="10081" y="103347"/>
                  </a:lnTo>
                  <a:lnTo>
                    <a:pt x="5509" y="113046"/>
                  </a:lnTo>
                  <a:lnTo>
                    <a:pt x="2270" y="123664"/>
                  </a:lnTo>
                  <a:lnTo>
                    <a:pt x="463" y="134710"/>
                  </a:lnTo>
                  <a:lnTo>
                    <a:pt x="0" y="145833"/>
                  </a:lnTo>
                  <a:lnTo>
                    <a:pt x="975" y="156555"/>
                  </a:lnTo>
                  <a:lnTo>
                    <a:pt x="3750" y="166215"/>
                  </a:lnTo>
                  <a:lnTo>
                    <a:pt x="8361" y="174556"/>
                  </a:lnTo>
                  <a:lnTo>
                    <a:pt x="14726" y="181663"/>
                  </a:lnTo>
                  <a:lnTo>
                    <a:pt x="22819" y="187760"/>
                  </a:lnTo>
                  <a:lnTo>
                    <a:pt x="32443" y="193079"/>
                  </a:lnTo>
                  <a:lnTo>
                    <a:pt x="43142" y="197502"/>
                  </a:lnTo>
                  <a:lnTo>
                    <a:pt x="54307" y="200577"/>
                  </a:lnTo>
                  <a:lnTo>
                    <a:pt x="65552" y="202166"/>
                  </a:lnTo>
                  <a:lnTo>
                    <a:pt x="76710" y="202421"/>
                  </a:lnTo>
                  <a:lnTo>
                    <a:pt x="87735" y="201604"/>
                  </a:lnTo>
                  <a:lnTo>
                    <a:pt x="98632" y="199980"/>
                  </a:lnTo>
                  <a:lnTo>
                    <a:pt x="109426" y="197774"/>
                  </a:lnTo>
                  <a:lnTo>
                    <a:pt x="120141" y="195154"/>
                  </a:lnTo>
                  <a:lnTo>
                    <a:pt x="130797" y="192245"/>
                  </a:lnTo>
                  <a:lnTo>
                    <a:pt x="141414" y="188971"/>
                  </a:lnTo>
                  <a:lnTo>
                    <a:pt x="152002" y="185088"/>
                  </a:lnTo>
                  <a:lnTo>
                    <a:pt x="162557" y="180519"/>
                  </a:lnTo>
                  <a:lnTo>
                    <a:pt x="172630" y="175633"/>
                  </a:lnTo>
                  <a:lnTo>
                    <a:pt x="182326" y="170678"/>
                  </a:lnTo>
                  <a:lnTo>
                    <a:pt x="192497" y="165217"/>
                  </a:lnTo>
                  <a:lnTo>
                    <a:pt x="204767" y="15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38031" y="579067"/>
              <a:ext cx="178985" cy="168457"/>
            </a:xfrm>
            <a:custGeom>
              <a:avLst/>
              <a:gdLst/>
              <a:ahLst/>
              <a:cxnLst/>
              <a:rect l="0" t="0" r="0" b="0"/>
              <a:pathLst>
                <a:path w="178985" h="168457">
                  <a:moveTo>
                    <a:pt x="178984" y="0"/>
                  </a:moveTo>
                  <a:lnTo>
                    <a:pt x="170250" y="5867"/>
                  </a:lnTo>
                  <a:lnTo>
                    <a:pt x="162544" y="11432"/>
                  </a:lnTo>
                  <a:lnTo>
                    <a:pt x="155137" y="17236"/>
                  </a:lnTo>
                  <a:lnTo>
                    <a:pt x="147703" y="23489"/>
                  </a:lnTo>
                  <a:lnTo>
                    <a:pt x="139876" y="30467"/>
                  </a:lnTo>
                  <a:lnTo>
                    <a:pt x="131502" y="38249"/>
                  </a:lnTo>
                  <a:lnTo>
                    <a:pt x="122759" y="46750"/>
                  </a:lnTo>
                  <a:lnTo>
                    <a:pt x="114043" y="55829"/>
                  </a:lnTo>
                  <a:lnTo>
                    <a:pt x="105585" y="65338"/>
                  </a:lnTo>
                  <a:lnTo>
                    <a:pt x="97279" y="74993"/>
                  </a:lnTo>
                  <a:lnTo>
                    <a:pt x="88790" y="84394"/>
                  </a:lnTo>
                  <a:lnTo>
                    <a:pt x="79934" y="93345"/>
                  </a:lnTo>
                  <a:lnTo>
                    <a:pt x="70852" y="101828"/>
                  </a:lnTo>
                  <a:lnTo>
                    <a:pt x="61901" y="109912"/>
                  </a:lnTo>
                  <a:lnTo>
                    <a:pt x="53285" y="117685"/>
                  </a:lnTo>
                  <a:lnTo>
                    <a:pt x="45041" y="125229"/>
                  </a:lnTo>
                  <a:lnTo>
                    <a:pt x="37126" y="132608"/>
                  </a:lnTo>
                  <a:lnTo>
                    <a:pt x="29478" y="139864"/>
                  </a:lnTo>
                  <a:lnTo>
                    <a:pt x="22334" y="146728"/>
                  </a:lnTo>
                  <a:lnTo>
                    <a:pt x="15529" y="153309"/>
                  </a:lnTo>
                  <a:lnTo>
                    <a:pt x="8462" y="16018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48559" y="558010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32" y="19239"/>
                  </a:lnTo>
                  <a:lnTo>
                    <a:pt x="23312" y="27353"/>
                  </a:lnTo>
                  <a:lnTo>
                    <a:pt x="29642" y="36647"/>
                  </a:lnTo>
                  <a:lnTo>
                    <a:pt x="36170" y="47095"/>
                  </a:lnTo>
                  <a:lnTo>
                    <a:pt x="42846" y="58520"/>
                  </a:lnTo>
                  <a:lnTo>
                    <a:pt x="49628" y="70706"/>
                  </a:lnTo>
                  <a:lnTo>
                    <a:pt x="56486" y="83451"/>
                  </a:lnTo>
                  <a:lnTo>
                    <a:pt x="63396" y="96430"/>
                  </a:lnTo>
                  <a:lnTo>
                    <a:pt x="70341" y="109215"/>
                  </a:lnTo>
                  <a:lnTo>
                    <a:pt x="77311" y="121586"/>
                  </a:lnTo>
                  <a:lnTo>
                    <a:pt x="84296" y="133350"/>
                  </a:lnTo>
                  <a:lnTo>
                    <a:pt x="91293" y="144257"/>
                  </a:lnTo>
                  <a:lnTo>
                    <a:pt x="98297" y="154262"/>
                  </a:lnTo>
                  <a:lnTo>
                    <a:pt x="105306" y="163472"/>
                  </a:lnTo>
                  <a:lnTo>
                    <a:pt x="112318" y="172054"/>
                  </a:lnTo>
                  <a:lnTo>
                    <a:pt x="119333" y="180160"/>
                  </a:lnTo>
                  <a:lnTo>
                    <a:pt x="126431" y="187813"/>
                  </a:lnTo>
                  <a:lnTo>
                    <a:pt x="134681" y="195761"/>
                  </a:lnTo>
                  <a:lnTo>
                    <a:pt x="147045" y="205823"/>
                  </a:lnTo>
                  <a:lnTo>
                    <a:pt x="168456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63001" y="550336"/>
              <a:ext cx="206699" cy="180914"/>
            </a:xfrm>
            <a:custGeom>
              <a:avLst/>
              <a:gdLst/>
              <a:ahLst/>
              <a:cxnLst/>
              <a:rect l="0" t="0" r="0" b="0"/>
              <a:pathLst>
                <a:path w="206699" h="180914">
                  <a:moveTo>
                    <a:pt x="122470" y="123487"/>
                  </a:moveTo>
                  <a:lnTo>
                    <a:pt x="122403" y="111752"/>
                  </a:lnTo>
                  <a:lnTo>
                    <a:pt x="121763" y="100623"/>
                  </a:lnTo>
                  <a:lnTo>
                    <a:pt x="120466" y="89030"/>
                  </a:lnTo>
                  <a:lnTo>
                    <a:pt x="118606" y="77041"/>
                  </a:lnTo>
                  <a:lnTo>
                    <a:pt x="116290" y="65030"/>
                  </a:lnTo>
                  <a:lnTo>
                    <a:pt x="113619" y="53231"/>
                  </a:lnTo>
                  <a:lnTo>
                    <a:pt x="110522" y="41878"/>
                  </a:lnTo>
                  <a:lnTo>
                    <a:pt x="106767" y="31257"/>
                  </a:lnTo>
                  <a:lnTo>
                    <a:pt x="102269" y="21465"/>
                  </a:lnTo>
                  <a:lnTo>
                    <a:pt x="96774" y="12908"/>
                  </a:lnTo>
                  <a:lnTo>
                    <a:pt x="89796" y="6364"/>
                  </a:lnTo>
                  <a:lnTo>
                    <a:pt x="81218" y="2080"/>
                  </a:lnTo>
                  <a:lnTo>
                    <a:pt x="71542" y="0"/>
                  </a:lnTo>
                  <a:lnTo>
                    <a:pt x="61670" y="33"/>
                  </a:lnTo>
                  <a:lnTo>
                    <a:pt x="52150" y="1910"/>
                  </a:lnTo>
                  <a:lnTo>
                    <a:pt x="43321" y="5422"/>
                  </a:lnTo>
                  <a:lnTo>
                    <a:pt x="35471" y="10511"/>
                  </a:lnTo>
                  <a:lnTo>
                    <a:pt x="28641" y="17003"/>
                  </a:lnTo>
                  <a:lnTo>
                    <a:pt x="22699" y="24630"/>
                  </a:lnTo>
                  <a:lnTo>
                    <a:pt x="17459" y="33119"/>
                  </a:lnTo>
                  <a:lnTo>
                    <a:pt x="12745" y="42245"/>
                  </a:lnTo>
                  <a:lnTo>
                    <a:pt x="8576" y="52152"/>
                  </a:lnTo>
                  <a:lnTo>
                    <a:pt x="5147" y="63320"/>
                  </a:lnTo>
                  <a:lnTo>
                    <a:pt x="2510" y="75901"/>
                  </a:lnTo>
                  <a:lnTo>
                    <a:pt x="740" y="89435"/>
                  </a:lnTo>
                  <a:lnTo>
                    <a:pt x="0" y="103059"/>
                  </a:lnTo>
                  <a:lnTo>
                    <a:pt x="286" y="116258"/>
                  </a:lnTo>
                  <a:lnTo>
                    <a:pt x="1615" y="128882"/>
                  </a:lnTo>
                  <a:lnTo>
                    <a:pt x="4102" y="140966"/>
                  </a:lnTo>
                  <a:lnTo>
                    <a:pt x="7705" y="152592"/>
                  </a:lnTo>
                  <a:lnTo>
                    <a:pt x="12412" y="163212"/>
                  </a:lnTo>
                  <a:lnTo>
                    <a:pt x="18321" y="171689"/>
                  </a:lnTo>
                  <a:lnTo>
                    <a:pt x="25365" y="177565"/>
                  </a:lnTo>
                  <a:lnTo>
                    <a:pt x="33196" y="180698"/>
                  </a:lnTo>
                  <a:lnTo>
                    <a:pt x="41291" y="180913"/>
                  </a:lnTo>
                  <a:lnTo>
                    <a:pt x="49324" y="178421"/>
                  </a:lnTo>
                  <a:lnTo>
                    <a:pt x="57174" y="173529"/>
                  </a:lnTo>
                  <a:lnTo>
                    <a:pt x="64825" y="166450"/>
                  </a:lnTo>
                  <a:lnTo>
                    <a:pt x="72295" y="157511"/>
                  </a:lnTo>
                  <a:lnTo>
                    <a:pt x="79294" y="147108"/>
                  </a:lnTo>
                  <a:lnTo>
                    <a:pt x="85243" y="135610"/>
                  </a:lnTo>
                  <a:lnTo>
                    <a:pt x="89916" y="123328"/>
                  </a:lnTo>
                  <a:lnTo>
                    <a:pt x="93563" y="110660"/>
                  </a:lnTo>
                  <a:lnTo>
                    <a:pt x="96709" y="98082"/>
                  </a:lnTo>
                  <a:lnTo>
                    <a:pt x="99722" y="85913"/>
                  </a:lnTo>
                  <a:lnTo>
                    <a:pt x="102915" y="76609"/>
                  </a:lnTo>
                  <a:lnTo>
                    <a:pt x="106172" y="73426"/>
                  </a:lnTo>
                  <a:lnTo>
                    <a:pt x="109043" y="75809"/>
                  </a:lnTo>
                  <a:lnTo>
                    <a:pt x="111711" y="82156"/>
                  </a:lnTo>
                  <a:lnTo>
                    <a:pt x="114576" y="90978"/>
                  </a:lnTo>
                  <a:lnTo>
                    <a:pt x="118053" y="101054"/>
                  </a:lnTo>
                  <a:lnTo>
                    <a:pt x="122292" y="111652"/>
                  </a:lnTo>
                  <a:lnTo>
                    <a:pt x="127244" y="122250"/>
                  </a:lnTo>
                  <a:lnTo>
                    <a:pt x="132777" y="132388"/>
                  </a:lnTo>
                  <a:lnTo>
                    <a:pt x="138756" y="141870"/>
                  </a:lnTo>
                  <a:lnTo>
                    <a:pt x="145226" y="150225"/>
                  </a:lnTo>
                  <a:lnTo>
                    <a:pt x="152399" y="156638"/>
                  </a:lnTo>
                  <a:lnTo>
                    <a:pt x="160326" y="160845"/>
                  </a:lnTo>
                  <a:lnTo>
                    <a:pt x="168659" y="163214"/>
                  </a:lnTo>
                  <a:lnTo>
                    <a:pt x="177659" y="164703"/>
                  </a:lnTo>
                  <a:lnTo>
                    <a:pt x="189235" y="165442"/>
                  </a:lnTo>
                  <a:lnTo>
                    <a:pt x="206698" y="165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74569" y="517617"/>
              <a:ext cx="174116" cy="188366"/>
            </a:xfrm>
            <a:custGeom>
              <a:avLst/>
              <a:gdLst/>
              <a:ahLst/>
              <a:cxnLst/>
              <a:rect l="0" t="0" r="0" b="0"/>
              <a:pathLst>
                <a:path w="174116" h="188366">
                  <a:moveTo>
                    <a:pt x="110944" y="19336"/>
                  </a:moveTo>
                  <a:lnTo>
                    <a:pt x="104942" y="10803"/>
                  </a:lnTo>
                  <a:lnTo>
                    <a:pt x="98097" y="5017"/>
                  </a:lnTo>
                  <a:lnTo>
                    <a:pt x="89709" y="1509"/>
                  </a:lnTo>
                  <a:lnTo>
                    <a:pt x="80082" y="0"/>
                  </a:lnTo>
                  <a:lnTo>
                    <a:pt x="69768" y="419"/>
                  </a:lnTo>
                  <a:lnTo>
                    <a:pt x="59169" y="2551"/>
                  </a:lnTo>
                  <a:lnTo>
                    <a:pt x="48817" y="6229"/>
                  </a:lnTo>
                  <a:lnTo>
                    <a:pt x="39414" y="11429"/>
                  </a:lnTo>
                  <a:lnTo>
                    <a:pt x="31248" y="17993"/>
                  </a:lnTo>
                  <a:lnTo>
                    <a:pt x="24259" y="25669"/>
                  </a:lnTo>
                  <a:lnTo>
                    <a:pt x="18243" y="34189"/>
                  </a:lnTo>
                  <a:lnTo>
                    <a:pt x="12975" y="43332"/>
                  </a:lnTo>
                  <a:lnTo>
                    <a:pt x="8415" y="53080"/>
                  </a:lnTo>
                  <a:lnTo>
                    <a:pt x="4716" y="63609"/>
                  </a:lnTo>
                  <a:lnTo>
                    <a:pt x="1900" y="74952"/>
                  </a:lnTo>
                  <a:lnTo>
                    <a:pt x="176" y="87011"/>
                  </a:lnTo>
                  <a:lnTo>
                    <a:pt x="0" y="99638"/>
                  </a:lnTo>
                  <a:lnTo>
                    <a:pt x="1479" y="112680"/>
                  </a:lnTo>
                  <a:lnTo>
                    <a:pt x="4422" y="125692"/>
                  </a:lnTo>
                  <a:lnTo>
                    <a:pt x="8531" y="137969"/>
                  </a:lnTo>
                  <a:lnTo>
                    <a:pt x="13520" y="149181"/>
                  </a:lnTo>
                  <a:lnTo>
                    <a:pt x="19308" y="159182"/>
                  </a:lnTo>
                  <a:lnTo>
                    <a:pt x="26017" y="167835"/>
                  </a:lnTo>
                  <a:lnTo>
                    <a:pt x="33638" y="175203"/>
                  </a:lnTo>
                  <a:lnTo>
                    <a:pt x="42044" y="181169"/>
                  </a:lnTo>
                  <a:lnTo>
                    <a:pt x="51064" y="185361"/>
                  </a:lnTo>
                  <a:lnTo>
                    <a:pt x="60540" y="187735"/>
                  </a:lnTo>
                  <a:lnTo>
                    <a:pt x="70344" y="188365"/>
                  </a:lnTo>
                  <a:lnTo>
                    <a:pt x="80379" y="187277"/>
                  </a:lnTo>
                  <a:lnTo>
                    <a:pt x="90573" y="184656"/>
                  </a:lnTo>
                  <a:lnTo>
                    <a:pt x="100875" y="180797"/>
                  </a:lnTo>
                  <a:lnTo>
                    <a:pt x="111251" y="175998"/>
                  </a:lnTo>
                  <a:lnTo>
                    <a:pt x="121669" y="170525"/>
                  </a:lnTo>
                  <a:lnTo>
                    <a:pt x="131849" y="164882"/>
                  </a:lnTo>
                  <a:lnTo>
                    <a:pt x="142372" y="159263"/>
                  </a:lnTo>
                  <a:lnTo>
                    <a:pt x="155280" y="153180"/>
                  </a:lnTo>
                  <a:lnTo>
                    <a:pt x="174115" y="145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22507" y="347440"/>
              <a:ext cx="10405" cy="368498"/>
            </a:xfrm>
            <a:custGeom>
              <a:avLst/>
              <a:gdLst/>
              <a:ahLst/>
              <a:cxnLst/>
              <a:rect l="0" t="0" r="0" b="0"/>
              <a:pathLst>
                <a:path w="10405" h="368498">
                  <a:moveTo>
                    <a:pt x="10404" y="0"/>
                  </a:moveTo>
                  <a:lnTo>
                    <a:pt x="8963" y="8674"/>
                  </a:lnTo>
                  <a:lnTo>
                    <a:pt x="7049" y="21021"/>
                  </a:lnTo>
                  <a:lnTo>
                    <a:pt x="5226" y="35199"/>
                  </a:lnTo>
                  <a:lnTo>
                    <a:pt x="3726" y="50467"/>
                  </a:lnTo>
                  <a:lnTo>
                    <a:pt x="2584" y="66625"/>
                  </a:lnTo>
                  <a:lnTo>
                    <a:pt x="1751" y="83755"/>
                  </a:lnTo>
                  <a:lnTo>
                    <a:pt x="1160" y="101828"/>
                  </a:lnTo>
                  <a:lnTo>
                    <a:pt x="748" y="120539"/>
                  </a:lnTo>
                  <a:lnTo>
                    <a:pt x="466" y="139405"/>
                  </a:lnTo>
                  <a:lnTo>
                    <a:pt x="273" y="158134"/>
                  </a:lnTo>
                  <a:lnTo>
                    <a:pt x="143" y="176626"/>
                  </a:lnTo>
                  <a:lnTo>
                    <a:pt x="55" y="194882"/>
                  </a:lnTo>
                  <a:lnTo>
                    <a:pt x="0" y="212941"/>
                  </a:lnTo>
                  <a:lnTo>
                    <a:pt x="133" y="230849"/>
                  </a:lnTo>
                  <a:lnTo>
                    <a:pt x="755" y="248647"/>
                  </a:lnTo>
                  <a:lnTo>
                    <a:pt x="1986" y="266356"/>
                  </a:lnTo>
                  <a:lnTo>
                    <a:pt x="3636" y="283823"/>
                  </a:lnTo>
                  <a:lnTo>
                    <a:pt x="5453" y="302743"/>
                  </a:lnTo>
                  <a:lnTo>
                    <a:pt x="7600" y="328135"/>
                  </a:lnTo>
                  <a:lnTo>
                    <a:pt x="1040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64456" y="452725"/>
              <a:ext cx="284270" cy="10127"/>
            </a:xfrm>
            <a:custGeom>
              <a:avLst/>
              <a:gdLst/>
              <a:ahLst/>
              <a:cxnLst/>
              <a:rect l="0" t="0" r="0" b="0"/>
              <a:pathLst>
                <a:path w="284270" h="10127">
                  <a:moveTo>
                    <a:pt x="284269" y="0"/>
                  </a:moveTo>
                  <a:lnTo>
                    <a:pt x="269668" y="2867"/>
                  </a:lnTo>
                  <a:lnTo>
                    <a:pt x="256396" y="5009"/>
                  </a:lnTo>
                  <a:lnTo>
                    <a:pt x="243195" y="6612"/>
                  </a:lnTo>
                  <a:lnTo>
                    <a:pt x="229854" y="7792"/>
                  </a:lnTo>
                  <a:lnTo>
                    <a:pt x="216345" y="8641"/>
                  </a:lnTo>
                  <a:lnTo>
                    <a:pt x="202687" y="9238"/>
                  </a:lnTo>
                  <a:lnTo>
                    <a:pt x="188748" y="9653"/>
                  </a:lnTo>
                  <a:lnTo>
                    <a:pt x="174250" y="9937"/>
                  </a:lnTo>
                  <a:lnTo>
                    <a:pt x="159098" y="10126"/>
                  </a:lnTo>
                  <a:lnTo>
                    <a:pt x="143667" y="10084"/>
                  </a:lnTo>
                  <a:lnTo>
                    <a:pt x="128689" y="9524"/>
                  </a:lnTo>
                  <a:lnTo>
                    <a:pt x="114533" y="8334"/>
                  </a:lnTo>
                  <a:lnTo>
                    <a:pt x="100909" y="6721"/>
                  </a:lnTo>
                  <a:lnTo>
                    <a:pt x="87081" y="5100"/>
                  </a:lnTo>
                  <a:lnTo>
                    <a:pt x="72645" y="3715"/>
                  </a:lnTo>
                  <a:lnTo>
                    <a:pt x="58085" y="2631"/>
                  </a:lnTo>
                  <a:lnTo>
                    <a:pt x="43067" y="1712"/>
                  </a:lnTo>
                  <a:lnTo>
                    <a:pt x="25148" y="8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34809" y="448117"/>
              <a:ext cx="228139" cy="252300"/>
            </a:xfrm>
            <a:custGeom>
              <a:avLst/>
              <a:gdLst/>
              <a:ahLst/>
              <a:cxnLst/>
              <a:rect l="0" t="0" r="0" b="0"/>
              <a:pathLst>
                <a:path w="228139" h="252300">
                  <a:moveTo>
                    <a:pt x="166641" y="4608"/>
                  </a:moveTo>
                  <a:lnTo>
                    <a:pt x="157840" y="1808"/>
                  </a:lnTo>
                  <a:lnTo>
                    <a:pt x="149493" y="306"/>
                  </a:lnTo>
                  <a:lnTo>
                    <a:pt x="140790" y="0"/>
                  </a:lnTo>
                  <a:lnTo>
                    <a:pt x="131496" y="679"/>
                  </a:lnTo>
                  <a:lnTo>
                    <a:pt x="121354" y="2147"/>
                  </a:lnTo>
                  <a:lnTo>
                    <a:pt x="110312" y="4216"/>
                  </a:lnTo>
                  <a:lnTo>
                    <a:pt x="98646" y="6725"/>
                  </a:lnTo>
                  <a:lnTo>
                    <a:pt x="86824" y="9548"/>
                  </a:lnTo>
                  <a:lnTo>
                    <a:pt x="75139" y="12595"/>
                  </a:lnTo>
                  <a:lnTo>
                    <a:pt x="63855" y="15961"/>
                  </a:lnTo>
                  <a:lnTo>
                    <a:pt x="53278" y="19905"/>
                  </a:lnTo>
                  <a:lnTo>
                    <a:pt x="43499" y="24529"/>
                  </a:lnTo>
                  <a:lnTo>
                    <a:pt x="34442" y="29941"/>
                  </a:lnTo>
                  <a:lnTo>
                    <a:pt x="25963" y="36331"/>
                  </a:lnTo>
                  <a:lnTo>
                    <a:pt x="17935" y="43706"/>
                  </a:lnTo>
                  <a:lnTo>
                    <a:pt x="10729" y="51931"/>
                  </a:lnTo>
                  <a:lnTo>
                    <a:pt x="5172" y="60822"/>
                  </a:lnTo>
                  <a:lnTo>
                    <a:pt x="1590" y="70204"/>
                  </a:lnTo>
                  <a:lnTo>
                    <a:pt x="0" y="79774"/>
                  </a:lnTo>
                  <a:lnTo>
                    <a:pt x="369" y="89118"/>
                  </a:lnTo>
                  <a:lnTo>
                    <a:pt x="2481" y="98025"/>
                  </a:lnTo>
                  <a:lnTo>
                    <a:pt x="6320" y="106310"/>
                  </a:lnTo>
                  <a:lnTo>
                    <a:pt x="12163" y="113729"/>
                  </a:lnTo>
                  <a:lnTo>
                    <a:pt x="19979" y="120233"/>
                  </a:lnTo>
                  <a:lnTo>
                    <a:pt x="29478" y="125770"/>
                  </a:lnTo>
                  <a:lnTo>
                    <a:pt x="40296" y="130200"/>
                  </a:lnTo>
                  <a:lnTo>
                    <a:pt x="52090" y="133547"/>
                  </a:lnTo>
                  <a:lnTo>
                    <a:pt x="64584" y="135814"/>
                  </a:lnTo>
                  <a:lnTo>
                    <a:pt x="77569" y="136894"/>
                  </a:lnTo>
                  <a:lnTo>
                    <a:pt x="90889" y="136853"/>
                  </a:lnTo>
                  <a:lnTo>
                    <a:pt x="104273" y="136201"/>
                  </a:lnTo>
                  <a:lnTo>
                    <a:pt x="117338" y="135765"/>
                  </a:lnTo>
                  <a:lnTo>
                    <a:pt x="129906" y="136002"/>
                  </a:lnTo>
                  <a:lnTo>
                    <a:pt x="141974" y="137165"/>
                  </a:lnTo>
                  <a:lnTo>
                    <a:pt x="153617" y="139475"/>
                  </a:lnTo>
                  <a:lnTo>
                    <a:pt x="164928" y="142923"/>
                  </a:lnTo>
                  <a:lnTo>
                    <a:pt x="175832" y="147340"/>
                  </a:lnTo>
                  <a:lnTo>
                    <a:pt x="186090" y="152513"/>
                  </a:lnTo>
                  <a:lnTo>
                    <a:pt x="195616" y="158252"/>
                  </a:lnTo>
                  <a:lnTo>
                    <a:pt x="204319" y="164559"/>
                  </a:lnTo>
                  <a:lnTo>
                    <a:pt x="212020" y="171624"/>
                  </a:lnTo>
                  <a:lnTo>
                    <a:pt x="218704" y="179488"/>
                  </a:lnTo>
                  <a:lnTo>
                    <a:pt x="224022" y="188057"/>
                  </a:lnTo>
                  <a:lnTo>
                    <a:pt x="227240" y="197187"/>
                  </a:lnTo>
                  <a:lnTo>
                    <a:pt x="228138" y="206729"/>
                  </a:lnTo>
                  <a:lnTo>
                    <a:pt x="226792" y="216237"/>
                  </a:lnTo>
                  <a:lnTo>
                    <a:pt x="223305" y="225009"/>
                  </a:lnTo>
                  <a:lnTo>
                    <a:pt x="217950" y="232713"/>
                  </a:lnTo>
                  <a:lnTo>
                    <a:pt x="210780" y="239207"/>
                  </a:lnTo>
                  <a:lnTo>
                    <a:pt x="201549" y="244352"/>
                  </a:lnTo>
                  <a:lnTo>
                    <a:pt x="190311" y="248215"/>
                  </a:lnTo>
                  <a:lnTo>
                    <a:pt x="177528" y="250845"/>
                  </a:lnTo>
                  <a:lnTo>
                    <a:pt x="163886" y="252177"/>
                  </a:lnTo>
                  <a:lnTo>
                    <a:pt x="149861" y="252299"/>
                  </a:lnTo>
                  <a:lnTo>
                    <a:pt x="135700" y="251419"/>
                  </a:lnTo>
                  <a:lnTo>
                    <a:pt x="121512" y="249765"/>
                  </a:lnTo>
                  <a:lnTo>
                    <a:pt x="107351" y="247549"/>
                  </a:lnTo>
                  <a:lnTo>
                    <a:pt x="93447" y="245087"/>
                  </a:lnTo>
                  <a:lnTo>
                    <a:pt x="78655" y="242562"/>
                  </a:lnTo>
                  <a:lnTo>
                    <a:pt x="59440" y="239756"/>
                  </a:lnTo>
                  <a:lnTo>
                    <a:pt x="29771" y="236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18318" y="558010"/>
              <a:ext cx="20004" cy="200042"/>
            </a:xfrm>
            <a:custGeom>
              <a:avLst/>
              <a:gdLst/>
              <a:ahLst/>
              <a:cxnLst/>
              <a:rect l="0" t="0" r="0" b="0"/>
              <a:pathLst>
                <a:path w="20004" h="200042">
                  <a:moveTo>
                    <a:pt x="9474" y="0"/>
                  </a:moveTo>
                  <a:lnTo>
                    <a:pt x="6608" y="9002"/>
                  </a:lnTo>
                  <a:lnTo>
                    <a:pt x="4466" y="19270"/>
                  </a:lnTo>
                  <a:lnTo>
                    <a:pt x="2862" y="31849"/>
                  </a:lnTo>
                  <a:lnTo>
                    <a:pt x="1682" y="46203"/>
                  </a:lnTo>
                  <a:lnTo>
                    <a:pt x="835" y="61351"/>
                  </a:lnTo>
                  <a:lnTo>
                    <a:pt x="242" y="76631"/>
                  </a:lnTo>
                  <a:lnTo>
                    <a:pt x="0" y="91592"/>
                  </a:lnTo>
                  <a:lnTo>
                    <a:pt x="364" y="105846"/>
                  </a:lnTo>
                  <a:lnTo>
                    <a:pt x="1423" y="119274"/>
                  </a:lnTo>
                  <a:lnTo>
                    <a:pt x="3118" y="131948"/>
                  </a:lnTo>
                  <a:lnTo>
                    <a:pt x="5327" y="144013"/>
                  </a:lnTo>
                  <a:lnTo>
                    <a:pt x="7919" y="155605"/>
                  </a:lnTo>
                  <a:lnTo>
                    <a:pt x="10636" y="166397"/>
                  </a:lnTo>
                  <a:lnTo>
                    <a:pt x="13359" y="176663"/>
                  </a:lnTo>
                  <a:lnTo>
                    <a:pt x="16327" y="187307"/>
                  </a:lnTo>
                  <a:lnTo>
                    <a:pt x="2000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06735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90964" y="528958"/>
              <a:ext cx="189513" cy="201756"/>
            </a:xfrm>
            <a:custGeom>
              <a:avLst/>
              <a:gdLst/>
              <a:ahLst/>
              <a:cxnLst/>
              <a:rect l="0" t="0" r="0" b="0"/>
              <a:pathLst>
                <a:path w="189513" h="201756">
                  <a:moveTo>
                    <a:pt x="0" y="29052"/>
                  </a:moveTo>
                  <a:lnTo>
                    <a:pt x="8869" y="26051"/>
                  </a:lnTo>
                  <a:lnTo>
                    <a:pt x="17856" y="22629"/>
                  </a:lnTo>
                  <a:lnTo>
                    <a:pt x="27851" y="18442"/>
                  </a:lnTo>
                  <a:lnTo>
                    <a:pt x="38831" y="13887"/>
                  </a:lnTo>
                  <a:lnTo>
                    <a:pt x="50642" y="9703"/>
                  </a:lnTo>
                  <a:lnTo>
                    <a:pt x="63100" y="6279"/>
                  </a:lnTo>
                  <a:lnTo>
                    <a:pt x="76038" y="3668"/>
                  </a:lnTo>
                  <a:lnTo>
                    <a:pt x="89320" y="1762"/>
                  </a:lnTo>
                  <a:lnTo>
                    <a:pt x="102828" y="424"/>
                  </a:lnTo>
                  <a:lnTo>
                    <a:pt x="115996" y="0"/>
                  </a:lnTo>
                  <a:lnTo>
                    <a:pt x="127855" y="1297"/>
                  </a:lnTo>
                  <a:lnTo>
                    <a:pt x="137961" y="4611"/>
                  </a:lnTo>
                  <a:lnTo>
                    <a:pt x="145897" y="9615"/>
                  </a:lnTo>
                  <a:lnTo>
                    <a:pt x="151028" y="15655"/>
                  </a:lnTo>
                  <a:lnTo>
                    <a:pt x="153291" y="22233"/>
                  </a:lnTo>
                  <a:lnTo>
                    <a:pt x="153066" y="29072"/>
                  </a:lnTo>
                  <a:lnTo>
                    <a:pt x="150879" y="36028"/>
                  </a:lnTo>
                  <a:lnTo>
                    <a:pt x="147233" y="43038"/>
                  </a:lnTo>
                  <a:lnTo>
                    <a:pt x="142537" y="50235"/>
                  </a:lnTo>
                  <a:lnTo>
                    <a:pt x="137103" y="57912"/>
                  </a:lnTo>
                  <a:lnTo>
                    <a:pt x="131158" y="66190"/>
                  </a:lnTo>
                  <a:lnTo>
                    <a:pt x="124865" y="74871"/>
                  </a:lnTo>
                  <a:lnTo>
                    <a:pt x="118334" y="83545"/>
                  </a:lnTo>
                  <a:lnTo>
                    <a:pt x="111642" y="91976"/>
                  </a:lnTo>
                  <a:lnTo>
                    <a:pt x="104844" y="100264"/>
                  </a:lnTo>
                  <a:lnTo>
                    <a:pt x="97971" y="108741"/>
                  </a:lnTo>
                  <a:lnTo>
                    <a:pt x="91054" y="117593"/>
                  </a:lnTo>
                  <a:lnTo>
                    <a:pt x="84274" y="126844"/>
                  </a:lnTo>
                  <a:lnTo>
                    <a:pt x="77947" y="136440"/>
                  </a:lnTo>
                  <a:lnTo>
                    <a:pt x="72225" y="146302"/>
                  </a:lnTo>
                  <a:lnTo>
                    <a:pt x="67569" y="156196"/>
                  </a:lnTo>
                  <a:lnTo>
                    <a:pt x="64804" y="165759"/>
                  </a:lnTo>
                  <a:lnTo>
                    <a:pt x="64218" y="174809"/>
                  </a:lnTo>
                  <a:lnTo>
                    <a:pt x="65945" y="183020"/>
                  </a:lnTo>
                  <a:lnTo>
                    <a:pt x="70220" y="189857"/>
                  </a:lnTo>
                  <a:lnTo>
                    <a:pt x="76908" y="195151"/>
                  </a:lnTo>
                  <a:lnTo>
                    <a:pt x="85448" y="198893"/>
                  </a:lnTo>
                  <a:lnTo>
                    <a:pt x="95071" y="201046"/>
                  </a:lnTo>
                  <a:lnTo>
                    <a:pt x="105245" y="201755"/>
                  </a:lnTo>
                  <a:lnTo>
                    <a:pt x="115834" y="201285"/>
                  </a:lnTo>
                  <a:lnTo>
                    <a:pt x="127000" y="199915"/>
                  </a:lnTo>
                  <a:lnTo>
                    <a:pt x="138787" y="197893"/>
                  </a:lnTo>
                  <a:lnTo>
                    <a:pt x="150527" y="195562"/>
                  </a:lnTo>
                  <a:lnTo>
                    <a:pt x="162061" y="193140"/>
                  </a:lnTo>
                  <a:lnTo>
                    <a:pt x="174404" y="190419"/>
                  </a:lnTo>
                  <a:lnTo>
                    <a:pt x="189512" y="186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99335" y="514772"/>
              <a:ext cx="149599" cy="213454"/>
            </a:xfrm>
            <a:custGeom>
              <a:avLst/>
              <a:gdLst/>
              <a:ahLst/>
              <a:cxnLst/>
              <a:rect l="0" t="0" r="0" b="0"/>
              <a:pathLst>
                <a:path w="149599" h="213454">
                  <a:moveTo>
                    <a:pt x="33784" y="106409"/>
                  </a:moveTo>
                  <a:lnTo>
                    <a:pt x="39785" y="100608"/>
                  </a:lnTo>
                  <a:lnTo>
                    <a:pt x="46630" y="95684"/>
                  </a:lnTo>
                  <a:lnTo>
                    <a:pt x="55018" y="91177"/>
                  </a:lnTo>
                  <a:lnTo>
                    <a:pt x="64646" y="86783"/>
                  </a:lnTo>
                  <a:lnTo>
                    <a:pt x="74959" y="82121"/>
                  </a:lnTo>
                  <a:lnTo>
                    <a:pt x="85558" y="77002"/>
                  </a:lnTo>
                  <a:lnTo>
                    <a:pt x="95910" y="71251"/>
                  </a:lnTo>
                  <a:lnTo>
                    <a:pt x="105315" y="64631"/>
                  </a:lnTo>
                  <a:lnTo>
                    <a:pt x="113466" y="57100"/>
                  </a:lnTo>
                  <a:lnTo>
                    <a:pt x="119937" y="48770"/>
                  </a:lnTo>
                  <a:lnTo>
                    <a:pt x="124008" y="39808"/>
                  </a:lnTo>
                  <a:lnTo>
                    <a:pt x="125508" y="30388"/>
                  </a:lnTo>
                  <a:lnTo>
                    <a:pt x="124245" y="21132"/>
                  </a:lnTo>
                  <a:lnTo>
                    <a:pt x="119757" y="13064"/>
                  </a:lnTo>
                  <a:lnTo>
                    <a:pt x="112117" y="6654"/>
                  </a:lnTo>
                  <a:lnTo>
                    <a:pt x="102126" y="2183"/>
                  </a:lnTo>
                  <a:lnTo>
                    <a:pt x="90989" y="0"/>
                  </a:lnTo>
                  <a:lnTo>
                    <a:pt x="79514" y="52"/>
                  </a:lnTo>
                  <a:lnTo>
                    <a:pt x="68240" y="2001"/>
                  </a:lnTo>
                  <a:lnTo>
                    <a:pt x="57603" y="5427"/>
                  </a:lnTo>
                  <a:lnTo>
                    <a:pt x="47757" y="9949"/>
                  </a:lnTo>
                  <a:lnTo>
                    <a:pt x="38807" y="15421"/>
                  </a:lnTo>
                  <a:lnTo>
                    <a:pt x="30927" y="21916"/>
                  </a:lnTo>
                  <a:lnTo>
                    <a:pt x="24101" y="29394"/>
                  </a:lnTo>
                  <a:lnTo>
                    <a:pt x="18175" y="37703"/>
                  </a:lnTo>
                  <a:lnTo>
                    <a:pt x="12951" y="46659"/>
                  </a:lnTo>
                  <a:lnTo>
                    <a:pt x="8256" y="56097"/>
                  </a:lnTo>
                  <a:lnTo>
                    <a:pt x="4270" y="66045"/>
                  </a:lnTo>
                  <a:lnTo>
                    <a:pt x="1497" y="76708"/>
                  </a:lnTo>
                  <a:lnTo>
                    <a:pt x="114" y="88138"/>
                  </a:lnTo>
                  <a:lnTo>
                    <a:pt x="0" y="100085"/>
                  </a:lnTo>
                  <a:lnTo>
                    <a:pt x="910" y="112104"/>
                  </a:lnTo>
                  <a:lnTo>
                    <a:pt x="2598" y="123929"/>
                  </a:lnTo>
                  <a:lnTo>
                    <a:pt x="4848" y="135479"/>
                  </a:lnTo>
                  <a:lnTo>
                    <a:pt x="7497" y="146768"/>
                  </a:lnTo>
                  <a:lnTo>
                    <a:pt x="10429" y="157834"/>
                  </a:lnTo>
                  <a:lnTo>
                    <a:pt x="13888" y="168401"/>
                  </a:lnTo>
                  <a:lnTo>
                    <a:pt x="18429" y="177898"/>
                  </a:lnTo>
                  <a:lnTo>
                    <a:pt x="24266" y="186102"/>
                  </a:lnTo>
                  <a:lnTo>
                    <a:pt x="31306" y="193103"/>
                  </a:lnTo>
                  <a:lnTo>
                    <a:pt x="39328" y="199122"/>
                  </a:lnTo>
                  <a:lnTo>
                    <a:pt x="48097" y="204385"/>
                  </a:lnTo>
                  <a:lnTo>
                    <a:pt x="57406" y="208769"/>
                  </a:lnTo>
                  <a:lnTo>
                    <a:pt x="67100" y="211817"/>
                  </a:lnTo>
                  <a:lnTo>
                    <a:pt x="77059" y="213383"/>
                  </a:lnTo>
                  <a:lnTo>
                    <a:pt x="87031" y="213453"/>
                  </a:lnTo>
                  <a:lnTo>
                    <a:pt x="96653" y="211980"/>
                  </a:lnTo>
                  <a:lnTo>
                    <a:pt x="105751" y="209107"/>
                  </a:lnTo>
                  <a:lnTo>
                    <a:pt x="114221" y="205397"/>
                  </a:lnTo>
                  <a:lnTo>
                    <a:pt x="122880" y="201377"/>
                  </a:lnTo>
                  <a:lnTo>
                    <a:pt x="133604" y="196695"/>
                  </a:lnTo>
                  <a:lnTo>
                    <a:pt x="149598" y="190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31739" y="549064"/>
              <a:ext cx="227806" cy="184857"/>
            </a:xfrm>
            <a:custGeom>
              <a:avLst/>
              <a:gdLst/>
              <a:ahLst/>
              <a:cxnLst/>
              <a:rect l="0" t="0" r="0" b="0"/>
              <a:pathLst>
                <a:path w="227806" h="184857">
                  <a:moveTo>
                    <a:pt x="122520" y="61588"/>
                  </a:moveTo>
                  <a:lnTo>
                    <a:pt x="119518" y="52854"/>
                  </a:lnTo>
                  <a:lnTo>
                    <a:pt x="116096" y="45148"/>
                  </a:lnTo>
                  <a:lnTo>
                    <a:pt x="111900" y="37745"/>
                  </a:lnTo>
                  <a:lnTo>
                    <a:pt x="107000" y="30484"/>
                  </a:lnTo>
                  <a:lnTo>
                    <a:pt x="101519" y="23306"/>
                  </a:lnTo>
                  <a:lnTo>
                    <a:pt x="95584" y="16194"/>
                  </a:lnTo>
                  <a:lnTo>
                    <a:pt x="89149" y="9622"/>
                  </a:lnTo>
                  <a:lnTo>
                    <a:pt x="82003" y="4500"/>
                  </a:lnTo>
                  <a:lnTo>
                    <a:pt x="74089" y="1218"/>
                  </a:lnTo>
                  <a:lnTo>
                    <a:pt x="65659" y="0"/>
                  </a:lnTo>
                  <a:lnTo>
                    <a:pt x="57153" y="1153"/>
                  </a:lnTo>
                  <a:lnTo>
                    <a:pt x="48845" y="4599"/>
                  </a:lnTo>
                  <a:lnTo>
                    <a:pt x="40979" y="9980"/>
                  </a:lnTo>
                  <a:lnTo>
                    <a:pt x="33850" y="16863"/>
                  </a:lnTo>
                  <a:lnTo>
                    <a:pt x="27539" y="24855"/>
                  </a:lnTo>
                  <a:lnTo>
                    <a:pt x="21962" y="33641"/>
                  </a:lnTo>
                  <a:lnTo>
                    <a:pt x="16975" y="42982"/>
                  </a:lnTo>
                  <a:lnTo>
                    <a:pt x="12435" y="52715"/>
                  </a:lnTo>
                  <a:lnTo>
                    <a:pt x="8384" y="63046"/>
                  </a:lnTo>
                  <a:lnTo>
                    <a:pt x="5035" y="74507"/>
                  </a:lnTo>
                  <a:lnTo>
                    <a:pt x="2451" y="87288"/>
                  </a:lnTo>
                  <a:lnTo>
                    <a:pt x="716" y="100958"/>
                  </a:lnTo>
                  <a:lnTo>
                    <a:pt x="0" y="114673"/>
                  </a:lnTo>
                  <a:lnTo>
                    <a:pt x="303" y="127929"/>
                  </a:lnTo>
                  <a:lnTo>
                    <a:pt x="1644" y="140422"/>
                  </a:lnTo>
                  <a:lnTo>
                    <a:pt x="4139" y="151885"/>
                  </a:lnTo>
                  <a:lnTo>
                    <a:pt x="7745" y="162281"/>
                  </a:lnTo>
                  <a:lnTo>
                    <a:pt x="12455" y="171261"/>
                  </a:lnTo>
                  <a:lnTo>
                    <a:pt x="18367" y="178097"/>
                  </a:lnTo>
                  <a:lnTo>
                    <a:pt x="25412" y="182581"/>
                  </a:lnTo>
                  <a:lnTo>
                    <a:pt x="33244" y="184797"/>
                  </a:lnTo>
                  <a:lnTo>
                    <a:pt x="41338" y="184856"/>
                  </a:lnTo>
                  <a:lnTo>
                    <a:pt x="49368" y="183041"/>
                  </a:lnTo>
                  <a:lnTo>
                    <a:pt x="57046" y="179570"/>
                  </a:lnTo>
                  <a:lnTo>
                    <a:pt x="64049" y="174509"/>
                  </a:lnTo>
                  <a:lnTo>
                    <a:pt x="70274" y="168035"/>
                  </a:lnTo>
                  <a:lnTo>
                    <a:pt x="75794" y="160421"/>
                  </a:lnTo>
                  <a:lnTo>
                    <a:pt x="80743" y="151940"/>
                  </a:lnTo>
                  <a:lnTo>
                    <a:pt x="85262" y="142829"/>
                  </a:lnTo>
                  <a:lnTo>
                    <a:pt x="89469" y="133271"/>
                  </a:lnTo>
                  <a:lnTo>
                    <a:pt x="93455" y="123403"/>
                  </a:lnTo>
                  <a:lnTo>
                    <a:pt x="97288" y="113320"/>
                  </a:lnTo>
                  <a:lnTo>
                    <a:pt x="101017" y="103092"/>
                  </a:lnTo>
                  <a:lnTo>
                    <a:pt x="104674" y="92766"/>
                  </a:lnTo>
                  <a:lnTo>
                    <a:pt x="108288" y="82443"/>
                  </a:lnTo>
                  <a:lnTo>
                    <a:pt x="112062" y="74634"/>
                  </a:lnTo>
                  <a:lnTo>
                    <a:pt x="115830" y="72480"/>
                  </a:lnTo>
                  <a:lnTo>
                    <a:pt x="119055" y="75017"/>
                  </a:lnTo>
                  <a:lnTo>
                    <a:pt x="121943" y="80599"/>
                  </a:lnTo>
                  <a:lnTo>
                    <a:pt x="124941" y="87886"/>
                  </a:lnTo>
                  <a:lnTo>
                    <a:pt x="128498" y="95840"/>
                  </a:lnTo>
                  <a:lnTo>
                    <a:pt x="132791" y="103892"/>
                  </a:lnTo>
                  <a:lnTo>
                    <a:pt x="137945" y="111809"/>
                  </a:lnTo>
                  <a:lnTo>
                    <a:pt x="144145" y="119532"/>
                  </a:lnTo>
                  <a:lnTo>
                    <a:pt x="151391" y="127059"/>
                  </a:lnTo>
                  <a:lnTo>
                    <a:pt x="159694" y="133933"/>
                  </a:lnTo>
                  <a:lnTo>
                    <a:pt x="169168" y="139269"/>
                  </a:lnTo>
                  <a:lnTo>
                    <a:pt x="179747" y="142714"/>
                  </a:lnTo>
                  <a:lnTo>
                    <a:pt x="190637" y="144551"/>
                  </a:lnTo>
                  <a:lnTo>
                    <a:pt x="201491" y="145618"/>
                  </a:lnTo>
                  <a:lnTo>
                    <a:pt x="213262" y="146005"/>
                  </a:lnTo>
                  <a:lnTo>
                    <a:pt x="227805" y="145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51729" y="564201"/>
              <a:ext cx="155215" cy="151737"/>
            </a:xfrm>
            <a:custGeom>
              <a:avLst/>
              <a:gdLst/>
              <a:ahLst/>
              <a:cxnLst/>
              <a:rect l="0" t="0" r="0" b="0"/>
              <a:pathLst>
                <a:path w="155215" h="151737">
                  <a:moveTo>
                    <a:pt x="7815" y="35923"/>
                  </a:moveTo>
                  <a:lnTo>
                    <a:pt x="4948" y="44791"/>
                  </a:lnTo>
                  <a:lnTo>
                    <a:pt x="2806" y="53778"/>
                  </a:lnTo>
                  <a:lnTo>
                    <a:pt x="1208" y="63773"/>
                  </a:lnTo>
                  <a:lnTo>
                    <a:pt x="200" y="74754"/>
                  </a:lnTo>
                  <a:lnTo>
                    <a:pt x="0" y="86566"/>
                  </a:lnTo>
                  <a:lnTo>
                    <a:pt x="656" y="99019"/>
                  </a:lnTo>
                  <a:lnTo>
                    <a:pt x="2067" y="111784"/>
                  </a:lnTo>
                  <a:lnTo>
                    <a:pt x="4079" y="124417"/>
                  </a:lnTo>
                  <a:lnTo>
                    <a:pt x="6524" y="136617"/>
                  </a:lnTo>
                  <a:lnTo>
                    <a:pt x="8668" y="145941"/>
                  </a:lnTo>
                  <a:lnTo>
                    <a:pt x="9673" y="149137"/>
                  </a:lnTo>
                  <a:lnTo>
                    <a:pt x="9808" y="146762"/>
                  </a:lnTo>
                  <a:lnTo>
                    <a:pt x="9542" y="140415"/>
                  </a:lnTo>
                  <a:lnTo>
                    <a:pt x="9169" y="131422"/>
                  </a:lnTo>
                  <a:lnTo>
                    <a:pt x="8819" y="120699"/>
                  </a:lnTo>
                  <a:lnTo>
                    <a:pt x="8539" y="108845"/>
                  </a:lnTo>
                  <a:lnTo>
                    <a:pt x="8496" y="96249"/>
                  </a:lnTo>
                  <a:lnTo>
                    <a:pt x="8989" y="83166"/>
                  </a:lnTo>
                  <a:lnTo>
                    <a:pt x="10137" y="69766"/>
                  </a:lnTo>
                  <a:lnTo>
                    <a:pt x="12059" y="56321"/>
                  </a:lnTo>
                  <a:lnTo>
                    <a:pt x="14950" y="43211"/>
                  </a:lnTo>
                  <a:lnTo>
                    <a:pt x="18838" y="30630"/>
                  </a:lnTo>
                  <a:lnTo>
                    <a:pt x="24077" y="19233"/>
                  </a:lnTo>
                  <a:lnTo>
                    <a:pt x="31406" y="10167"/>
                  </a:lnTo>
                  <a:lnTo>
                    <a:pt x="41031" y="3862"/>
                  </a:lnTo>
                  <a:lnTo>
                    <a:pt x="52223" y="427"/>
                  </a:lnTo>
                  <a:lnTo>
                    <a:pt x="63652" y="0"/>
                  </a:lnTo>
                  <a:lnTo>
                    <a:pt x="74516" y="2343"/>
                  </a:lnTo>
                  <a:lnTo>
                    <a:pt x="84568" y="6964"/>
                  </a:lnTo>
                  <a:lnTo>
                    <a:pt x="93847" y="13328"/>
                  </a:lnTo>
                  <a:lnTo>
                    <a:pt x="102484" y="20968"/>
                  </a:lnTo>
                  <a:lnTo>
                    <a:pt x="110471" y="29516"/>
                  </a:lnTo>
                  <a:lnTo>
                    <a:pt x="117631" y="38697"/>
                  </a:lnTo>
                  <a:lnTo>
                    <a:pt x="123933" y="48318"/>
                  </a:lnTo>
                  <a:lnTo>
                    <a:pt x="129321" y="58405"/>
                  </a:lnTo>
                  <a:lnTo>
                    <a:pt x="133644" y="69169"/>
                  </a:lnTo>
                  <a:lnTo>
                    <a:pt x="136924" y="80665"/>
                  </a:lnTo>
                  <a:lnTo>
                    <a:pt x="139519" y="92591"/>
                  </a:lnTo>
                  <a:lnTo>
                    <a:pt x="142376" y="105751"/>
                  </a:lnTo>
                  <a:lnTo>
                    <a:pt x="146867" y="123538"/>
                  </a:lnTo>
                  <a:lnTo>
                    <a:pt x="155214" y="151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22053" y="322441"/>
              <a:ext cx="153347" cy="392263"/>
            </a:xfrm>
            <a:custGeom>
              <a:avLst/>
              <a:gdLst/>
              <a:ahLst/>
              <a:cxnLst/>
              <a:rect l="0" t="0" r="0" b="0"/>
              <a:pathLst>
                <a:path w="153347" h="392263">
                  <a:moveTo>
                    <a:pt x="121760" y="298740"/>
                  </a:moveTo>
                  <a:lnTo>
                    <a:pt x="118760" y="290006"/>
                  </a:lnTo>
                  <a:lnTo>
                    <a:pt x="115337" y="282299"/>
                  </a:lnTo>
                  <a:lnTo>
                    <a:pt x="111136" y="274901"/>
                  </a:lnTo>
                  <a:lnTo>
                    <a:pt x="106064" y="267813"/>
                  </a:lnTo>
                  <a:lnTo>
                    <a:pt x="99933" y="261283"/>
                  </a:lnTo>
                  <a:lnTo>
                    <a:pt x="92751" y="255420"/>
                  </a:lnTo>
                  <a:lnTo>
                    <a:pt x="84663" y="250501"/>
                  </a:lnTo>
                  <a:lnTo>
                    <a:pt x="75868" y="247027"/>
                  </a:lnTo>
                  <a:lnTo>
                    <a:pt x="66552" y="245148"/>
                  </a:lnTo>
                  <a:lnTo>
                    <a:pt x="57028" y="245022"/>
                  </a:lnTo>
                  <a:lnTo>
                    <a:pt x="47714" y="246983"/>
                  </a:lnTo>
                  <a:lnTo>
                    <a:pt x="38827" y="251007"/>
                  </a:lnTo>
                  <a:lnTo>
                    <a:pt x="30557" y="256793"/>
                  </a:lnTo>
                  <a:lnTo>
                    <a:pt x="23149" y="263956"/>
                  </a:lnTo>
                  <a:lnTo>
                    <a:pt x="16650" y="272144"/>
                  </a:lnTo>
                  <a:lnTo>
                    <a:pt x="11118" y="281232"/>
                  </a:lnTo>
                  <a:lnTo>
                    <a:pt x="6691" y="291309"/>
                  </a:lnTo>
                  <a:lnTo>
                    <a:pt x="3345" y="302345"/>
                  </a:lnTo>
                  <a:lnTo>
                    <a:pt x="1080" y="314196"/>
                  </a:lnTo>
                  <a:lnTo>
                    <a:pt x="0" y="326683"/>
                  </a:lnTo>
                  <a:lnTo>
                    <a:pt x="60" y="339627"/>
                  </a:lnTo>
                  <a:lnTo>
                    <a:pt x="1405" y="352403"/>
                  </a:lnTo>
                  <a:lnTo>
                    <a:pt x="4434" y="363989"/>
                  </a:lnTo>
                  <a:lnTo>
                    <a:pt x="9215" y="373915"/>
                  </a:lnTo>
                  <a:lnTo>
                    <a:pt x="15527" y="381899"/>
                  </a:lnTo>
                  <a:lnTo>
                    <a:pt x="23051" y="387595"/>
                  </a:lnTo>
                  <a:lnTo>
                    <a:pt x="31476" y="391045"/>
                  </a:lnTo>
                  <a:lnTo>
                    <a:pt x="40385" y="392262"/>
                  </a:lnTo>
                  <a:lnTo>
                    <a:pt x="49276" y="391050"/>
                  </a:lnTo>
                  <a:lnTo>
                    <a:pt x="57883" y="387536"/>
                  </a:lnTo>
                  <a:lnTo>
                    <a:pt x="66134" y="382095"/>
                  </a:lnTo>
                  <a:lnTo>
                    <a:pt x="74061" y="375165"/>
                  </a:lnTo>
                  <a:lnTo>
                    <a:pt x="81726" y="367138"/>
                  </a:lnTo>
                  <a:lnTo>
                    <a:pt x="89026" y="358328"/>
                  </a:lnTo>
                  <a:lnTo>
                    <a:pt x="95710" y="348969"/>
                  </a:lnTo>
                  <a:lnTo>
                    <a:pt x="101690" y="339224"/>
                  </a:lnTo>
                  <a:lnTo>
                    <a:pt x="107029" y="328884"/>
                  </a:lnTo>
                  <a:lnTo>
                    <a:pt x="111850" y="317418"/>
                  </a:lnTo>
                  <a:lnTo>
                    <a:pt x="116279" y="304624"/>
                  </a:lnTo>
                  <a:lnTo>
                    <a:pt x="120424" y="290606"/>
                  </a:lnTo>
                  <a:lnTo>
                    <a:pt x="124369" y="275592"/>
                  </a:lnTo>
                  <a:lnTo>
                    <a:pt x="128169" y="259820"/>
                  </a:lnTo>
                  <a:lnTo>
                    <a:pt x="131705" y="243330"/>
                  </a:lnTo>
                  <a:lnTo>
                    <a:pt x="134701" y="225976"/>
                  </a:lnTo>
                  <a:lnTo>
                    <a:pt x="137051" y="207761"/>
                  </a:lnTo>
                  <a:lnTo>
                    <a:pt x="138969" y="189294"/>
                  </a:lnTo>
                  <a:lnTo>
                    <a:pt x="140871" y="171655"/>
                  </a:lnTo>
                  <a:lnTo>
                    <a:pt x="142995" y="155377"/>
                  </a:lnTo>
                  <a:lnTo>
                    <a:pt x="145085" y="140159"/>
                  </a:lnTo>
                  <a:lnTo>
                    <a:pt x="146501" y="125179"/>
                  </a:lnTo>
                  <a:lnTo>
                    <a:pt x="146939" y="109916"/>
                  </a:lnTo>
                  <a:lnTo>
                    <a:pt x="146570" y="94357"/>
                  </a:lnTo>
                  <a:lnTo>
                    <a:pt x="145860" y="78817"/>
                  </a:lnTo>
                  <a:lnTo>
                    <a:pt x="145116" y="63508"/>
                  </a:lnTo>
                  <a:lnTo>
                    <a:pt x="144313" y="48650"/>
                  </a:lnTo>
                  <a:lnTo>
                    <a:pt x="143175" y="34526"/>
                  </a:lnTo>
                  <a:lnTo>
                    <a:pt x="141537" y="21245"/>
                  </a:lnTo>
                  <a:lnTo>
                    <a:pt x="138563" y="9802"/>
                  </a:lnTo>
                  <a:lnTo>
                    <a:pt x="133782" y="2368"/>
                  </a:lnTo>
                  <a:lnTo>
                    <a:pt x="128583" y="0"/>
                  </a:lnTo>
                  <a:lnTo>
                    <a:pt x="123983" y="2161"/>
                  </a:lnTo>
                  <a:lnTo>
                    <a:pt x="120324" y="7853"/>
                  </a:lnTo>
                  <a:lnTo>
                    <a:pt x="117586" y="16456"/>
                  </a:lnTo>
                  <a:lnTo>
                    <a:pt x="115613" y="27835"/>
                  </a:lnTo>
                  <a:lnTo>
                    <a:pt x="114224" y="41689"/>
                  </a:lnTo>
                  <a:lnTo>
                    <a:pt x="113261" y="57389"/>
                  </a:lnTo>
                  <a:lnTo>
                    <a:pt x="112602" y="74150"/>
                  </a:lnTo>
                  <a:lnTo>
                    <a:pt x="112158" y="91417"/>
                  </a:lnTo>
                  <a:lnTo>
                    <a:pt x="112028" y="108570"/>
                  </a:lnTo>
                  <a:lnTo>
                    <a:pt x="112471" y="124856"/>
                  </a:lnTo>
                  <a:lnTo>
                    <a:pt x="113583" y="139967"/>
                  </a:lnTo>
                  <a:lnTo>
                    <a:pt x="115144" y="154436"/>
                  </a:lnTo>
                  <a:lnTo>
                    <a:pt x="116730" y="169380"/>
                  </a:lnTo>
                  <a:lnTo>
                    <a:pt x="118097" y="185399"/>
                  </a:lnTo>
                  <a:lnTo>
                    <a:pt x="119335" y="202265"/>
                  </a:lnTo>
                  <a:lnTo>
                    <a:pt x="120774" y="219214"/>
                  </a:lnTo>
                  <a:lnTo>
                    <a:pt x="122593" y="235762"/>
                  </a:lnTo>
                  <a:lnTo>
                    <a:pt x="124815" y="251603"/>
                  </a:lnTo>
                  <a:lnTo>
                    <a:pt x="127386" y="266460"/>
                  </a:lnTo>
                  <a:lnTo>
                    <a:pt x="130230" y="280298"/>
                  </a:lnTo>
                  <a:lnTo>
                    <a:pt x="133274" y="293249"/>
                  </a:lnTo>
                  <a:lnTo>
                    <a:pt x="136464" y="305502"/>
                  </a:lnTo>
                  <a:lnTo>
                    <a:pt x="139752" y="317224"/>
                  </a:lnTo>
                  <a:lnTo>
                    <a:pt x="142953" y="328303"/>
                  </a:lnTo>
                  <a:lnTo>
                    <a:pt x="146063" y="339536"/>
                  </a:lnTo>
                  <a:lnTo>
                    <a:pt x="149352" y="353032"/>
                  </a:lnTo>
                  <a:lnTo>
                    <a:pt x="153346" y="372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96596" y="511288"/>
              <a:ext cx="175241" cy="204650"/>
            </a:xfrm>
            <a:custGeom>
              <a:avLst/>
              <a:gdLst/>
              <a:ahLst/>
              <a:cxnLst/>
              <a:rect l="0" t="0" r="0" b="0"/>
              <a:pathLst>
                <a:path w="175241" h="204650">
                  <a:moveTo>
                    <a:pt x="126243" y="4608"/>
                  </a:moveTo>
                  <a:lnTo>
                    <a:pt x="117441" y="1808"/>
                  </a:lnTo>
                  <a:lnTo>
                    <a:pt x="109094" y="306"/>
                  </a:lnTo>
                  <a:lnTo>
                    <a:pt x="100397" y="0"/>
                  </a:lnTo>
                  <a:lnTo>
                    <a:pt x="91275" y="679"/>
                  </a:lnTo>
                  <a:lnTo>
                    <a:pt x="81781" y="2147"/>
                  </a:lnTo>
                  <a:lnTo>
                    <a:pt x="71988" y="4216"/>
                  </a:lnTo>
                  <a:lnTo>
                    <a:pt x="61974" y="6725"/>
                  </a:lnTo>
                  <a:lnTo>
                    <a:pt x="51800" y="9548"/>
                  </a:lnTo>
                  <a:lnTo>
                    <a:pt x="41523" y="12599"/>
                  </a:lnTo>
                  <a:lnTo>
                    <a:pt x="31505" y="16138"/>
                  </a:lnTo>
                  <a:lnTo>
                    <a:pt x="22384" y="20731"/>
                  </a:lnTo>
                  <a:lnTo>
                    <a:pt x="14445" y="26608"/>
                  </a:lnTo>
                  <a:lnTo>
                    <a:pt x="7964" y="33845"/>
                  </a:lnTo>
                  <a:lnTo>
                    <a:pt x="3359" y="42532"/>
                  </a:lnTo>
                  <a:lnTo>
                    <a:pt x="681" y="52550"/>
                  </a:lnTo>
                  <a:lnTo>
                    <a:pt x="0" y="63174"/>
                  </a:lnTo>
                  <a:lnTo>
                    <a:pt x="1581" y="73225"/>
                  </a:lnTo>
                  <a:lnTo>
                    <a:pt x="5346" y="82086"/>
                  </a:lnTo>
                  <a:lnTo>
                    <a:pt x="10955" y="89675"/>
                  </a:lnTo>
                  <a:lnTo>
                    <a:pt x="18000" y="96162"/>
                  </a:lnTo>
                  <a:lnTo>
                    <a:pt x="26104" y="101775"/>
                  </a:lnTo>
                  <a:lnTo>
                    <a:pt x="34966" y="106411"/>
                  </a:lnTo>
                  <a:lnTo>
                    <a:pt x="44359" y="109636"/>
                  </a:lnTo>
                  <a:lnTo>
                    <a:pt x="54117" y="111338"/>
                  </a:lnTo>
                  <a:lnTo>
                    <a:pt x="64127" y="112010"/>
                  </a:lnTo>
                  <a:lnTo>
                    <a:pt x="74307" y="112539"/>
                  </a:lnTo>
                  <a:lnTo>
                    <a:pt x="84607" y="113455"/>
                  </a:lnTo>
                  <a:lnTo>
                    <a:pt x="95150" y="114921"/>
                  </a:lnTo>
                  <a:lnTo>
                    <a:pt x="106223" y="116910"/>
                  </a:lnTo>
                  <a:lnTo>
                    <a:pt x="117926" y="119331"/>
                  </a:lnTo>
                  <a:lnTo>
                    <a:pt x="129886" y="122247"/>
                  </a:lnTo>
                  <a:lnTo>
                    <a:pt x="141384" y="125874"/>
                  </a:lnTo>
                  <a:lnTo>
                    <a:pt x="152028" y="130278"/>
                  </a:lnTo>
                  <a:lnTo>
                    <a:pt x="161291" y="135539"/>
                  </a:lnTo>
                  <a:lnTo>
                    <a:pt x="168376" y="141826"/>
                  </a:lnTo>
                  <a:lnTo>
                    <a:pt x="173051" y="149128"/>
                  </a:lnTo>
                  <a:lnTo>
                    <a:pt x="175240" y="157133"/>
                  </a:lnTo>
                  <a:lnTo>
                    <a:pt x="174755" y="165345"/>
                  </a:lnTo>
                  <a:lnTo>
                    <a:pt x="171755" y="173448"/>
                  </a:lnTo>
                  <a:lnTo>
                    <a:pt x="166338" y="181006"/>
                  </a:lnTo>
                  <a:lnTo>
                    <a:pt x="158365" y="187395"/>
                  </a:lnTo>
                  <a:lnTo>
                    <a:pt x="148012" y="192392"/>
                  </a:lnTo>
                  <a:lnTo>
                    <a:pt x="135842" y="196101"/>
                  </a:lnTo>
                  <a:lnTo>
                    <a:pt x="122618" y="198764"/>
                  </a:lnTo>
                  <a:lnTo>
                    <a:pt x="108887" y="200634"/>
                  </a:lnTo>
                  <a:lnTo>
                    <a:pt x="95157" y="201930"/>
                  </a:lnTo>
                  <a:lnTo>
                    <a:pt x="80443" y="202957"/>
                  </a:lnTo>
                  <a:lnTo>
                    <a:pt x="61225" y="203812"/>
                  </a:lnTo>
                  <a:lnTo>
                    <a:pt x="31487" y="204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17595" y="368497"/>
              <a:ext cx="168458" cy="315856"/>
            </a:xfrm>
            <a:custGeom>
              <a:avLst/>
              <a:gdLst/>
              <a:ahLst/>
              <a:cxnLst/>
              <a:rect l="0" t="0" r="0" b="0"/>
              <a:pathLst>
                <a:path w="168458" h="315856">
                  <a:moveTo>
                    <a:pt x="1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7" y="66289"/>
                  </a:lnTo>
                  <a:lnTo>
                    <a:pt x="2080" y="83260"/>
                  </a:lnTo>
                  <a:lnTo>
                    <a:pt x="3905" y="101189"/>
                  </a:lnTo>
                  <a:lnTo>
                    <a:pt x="6202" y="119509"/>
                  </a:lnTo>
                  <a:lnTo>
                    <a:pt x="8854" y="137858"/>
                  </a:lnTo>
                  <a:lnTo>
                    <a:pt x="11600" y="155921"/>
                  </a:lnTo>
                  <a:lnTo>
                    <a:pt x="14056" y="173355"/>
                  </a:lnTo>
                  <a:lnTo>
                    <a:pt x="16041" y="190039"/>
                  </a:lnTo>
                  <a:lnTo>
                    <a:pt x="17712" y="205870"/>
                  </a:lnTo>
                  <a:lnTo>
                    <a:pt x="19447" y="220670"/>
                  </a:lnTo>
                  <a:lnTo>
                    <a:pt x="21465" y="234448"/>
                  </a:lnTo>
                  <a:lnTo>
                    <a:pt x="23652" y="247518"/>
                  </a:lnTo>
                  <a:lnTo>
                    <a:pt x="25668" y="260375"/>
                  </a:lnTo>
                  <a:lnTo>
                    <a:pt x="27324" y="273224"/>
                  </a:lnTo>
                  <a:lnTo>
                    <a:pt x="28692" y="282485"/>
                  </a:lnTo>
                  <a:lnTo>
                    <a:pt x="29816" y="283709"/>
                  </a:lnTo>
                  <a:lnTo>
                    <a:pt x="30560" y="278480"/>
                  </a:lnTo>
                  <a:lnTo>
                    <a:pt x="31167" y="269292"/>
                  </a:lnTo>
                  <a:lnTo>
                    <a:pt x="32063" y="258270"/>
                  </a:lnTo>
                  <a:lnTo>
                    <a:pt x="33463" y="246661"/>
                  </a:lnTo>
                  <a:lnTo>
                    <a:pt x="35543" y="235192"/>
                  </a:lnTo>
                  <a:lnTo>
                    <a:pt x="38535" y="224374"/>
                  </a:lnTo>
                  <a:lnTo>
                    <a:pt x="42483" y="214391"/>
                  </a:lnTo>
                  <a:lnTo>
                    <a:pt x="47590" y="205677"/>
                  </a:lnTo>
                  <a:lnTo>
                    <a:pt x="54299" y="199013"/>
                  </a:lnTo>
                  <a:lnTo>
                    <a:pt x="62693" y="194642"/>
                  </a:lnTo>
                  <a:lnTo>
                    <a:pt x="72244" y="192500"/>
                  </a:lnTo>
                  <a:lnTo>
                    <a:pt x="82032" y="192491"/>
                  </a:lnTo>
                  <a:lnTo>
                    <a:pt x="91499" y="194334"/>
                  </a:lnTo>
                  <a:lnTo>
                    <a:pt x="100462" y="197653"/>
                  </a:lnTo>
                  <a:lnTo>
                    <a:pt x="108934" y="202080"/>
                  </a:lnTo>
                  <a:lnTo>
                    <a:pt x="116996" y="207315"/>
                  </a:lnTo>
                  <a:lnTo>
                    <a:pt x="124580" y="213283"/>
                  </a:lnTo>
                  <a:lnTo>
                    <a:pt x="131460" y="220120"/>
                  </a:lnTo>
                  <a:lnTo>
                    <a:pt x="137576" y="227831"/>
                  </a:lnTo>
                  <a:lnTo>
                    <a:pt x="143007" y="236297"/>
                  </a:lnTo>
                  <a:lnTo>
                    <a:pt x="147889" y="245359"/>
                  </a:lnTo>
                  <a:lnTo>
                    <a:pt x="152355" y="254860"/>
                  </a:lnTo>
                  <a:lnTo>
                    <a:pt x="156370" y="264604"/>
                  </a:lnTo>
                  <a:lnTo>
                    <a:pt x="160122" y="275523"/>
                  </a:lnTo>
                  <a:lnTo>
                    <a:pt x="163944" y="290809"/>
                  </a:lnTo>
                  <a:lnTo>
                    <a:pt x="1684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47414" y="571486"/>
              <a:ext cx="191322" cy="165509"/>
            </a:xfrm>
            <a:custGeom>
              <a:avLst/>
              <a:gdLst/>
              <a:ahLst/>
              <a:cxnLst/>
              <a:rect l="0" t="0" r="0" b="0"/>
              <a:pathLst>
                <a:path w="191322" h="165509">
                  <a:moveTo>
                    <a:pt x="43923" y="81280"/>
                  </a:moveTo>
                  <a:lnTo>
                    <a:pt x="52656" y="78280"/>
                  </a:lnTo>
                  <a:lnTo>
                    <a:pt x="60364" y="74857"/>
                  </a:lnTo>
                  <a:lnTo>
                    <a:pt x="67758" y="70652"/>
                  </a:lnTo>
                  <a:lnTo>
                    <a:pt x="74672" y="65406"/>
                  </a:lnTo>
                  <a:lnTo>
                    <a:pt x="80554" y="58628"/>
                  </a:lnTo>
                  <a:lnTo>
                    <a:pt x="85164" y="50200"/>
                  </a:lnTo>
                  <a:lnTo>
                    <a:pt x="88259" y="40633"/>
                  </a:lnTo>
                  <a:lnTo>
                    <a:pt x="89435" y="30838"/>
                  </a:lnTo>
                  <a:lnTo>
                    <a:pt x="88663" y="21382"/>
                  </a:lnTo>
                  <a:lnTo>
                    <a:pt x="86043" y="12936"/>
                  </a:lnTo>
                  <a:lnTo>
                    <a:pt x="81625" y="6409"/>
                  </a:lnTo>
                  <a:lnTo>
                    <a:pt x="75621" y="2107"/>
                  </a:lnTo>
                  <a:lnTo>
                    <a:pt x="68338" y="0"/>
                  </a:lnTo>
                  <a:lnTo>
                    <a:pt x="60087" y="9"/>
                  </a:lnTo>
                  <a:lnTo>
                    <a:pt x="51143" y="1871"/>
                  </a:lnTo>
                  <a:lnTo>
                    <a:pt x="42040" y="5541"/>
                  </a:lnTo>
                  <a:lnTo>
                    <a:pt x="33540" y="11268"/>
                  </a:lnTo>
                  <a:lnTo>
                    <a:pt x="26013" y="19005"/>
                  </a:lnTo>
                  <a:lnTo>
                    <a:pt x="19469" y="28453"/>
                  </a:lnTo>
                  <a:lnTo>
                    <a:pt x="13757" y="39235"/>
                  </a:lnTo>
                  <a:lnTo>
                    <a:pt x="8701" y="51000"/>
                  </a:lnTo>
                  <a:lnTo>
                    <a:pt x="4454" y="63305"/>
                  </a:lnTo>
                  <a:lnTo>
                    <a:pt x="1498" y="75632"/>
                  </a:lnTo>
                  <a:lnTo>
                    <a:pt x="0" y="87686"/>
                  </a:lnTo>
                  <a:lnTo>
                    <a:pt x="144" y="99067"/>
                  </a:lnTo>
                  <a:lnTo>
                    <a:pt x="2292" y="109185"/>
                  </a:lnTo>
                  <a:lnTo>
                    <a:pt x="6447" y="117832"/>
                  </a:lnTo>
                  <a:lnTo>
                    <a:pt x="12322" y="124808"/>
                  </a:lnTo>
                  <a:lnTo>
                    <a:pt x="19544" y="129754"/>
                  </a:lnTo>
                  <a:lnTo>
                    <a:pt x="27762" y="132669"/>
                  </a:lnTo>
                  <a:lnTo>
                    <a:pt x="36533" y="133679"/>
                  </a:lnTo>
                  <a:lnTo>
                    <a:pt x="45332" y="132854"/>
                  </a:lnTo>
                  <a:lnTo>
                    <a:pt x="53868" y="130409"/>
                  </a:lnTo>
                  <a:lnTo>
                    <a:pt x="61904" y="126499"/>
                  </a:lnTo>
                  <a:lnTo>
                    <a:pt x="69156" y="121135"/>
                  </a:lnTo>
                  <a:lnTo>
                    <a:pt x="75553" y="114455"/>
                  </a:lnTo>
                  <a:lnTo>
                    <a:pt x="81186" y="106700"/>
                  </a:lnTo>
                  <a:lnTo>
                    <a:pt x="86214" y="98125"/>
                  </a:lnTo>
                  <a:lnTo>
                    <a:pt x="90791" y="89022"/>
                  </a:lnTo>
                  <a:lnTo>
                    <a:pt x="95268" y="82095"/>
                  </a:lnTo>
                  <a:lnTo>
                    <a:pt x="99560" y="80595"/>
                  </a:lnTo>
                  <a:lnTo>
                    <a:pt x="103123" y="83554"/>
                  </a:lnTo>
                  <a:lnTo>
                    <a:pt x="106213" y="89392"/>
                  </a:lnTo>
                  <a:lnTo>
                    <a:pt x="109330" y="97000"/>
                  </a:lnTo>
                  <a:lnTo>
                    <a:pt x="112957" y="105690"/>
                  </a:lnTo>
                  <a:lnTo>
                    <a:pt x="117293" y="115038"/>
                  </a:lnTo>
                  <a:lnTo>
                    <a:pt x="122474" y="124467"/>
                  </a:lnTo>
                  <a:lnTo>
                    <a:pt x="128690" y="133210"/>
                  </a:lnTo>
                  <a:lnTo>
                    <a:pt x="135936" y="140908"/>
                  </a:lnTo>
                  <a:lnTo>
                    <a:pt x="143989" y="147422"/>
                  </a:lnTo>
                  <a:lnTo>
                    <a:pt x="153506" y="153282"/>
                  </a:lnTo>
                  <a:lnTo>
                    <a:pt x="167556" y="158998"/>
                  </a:lnTo>
                  <a:lnTo>
                    <a:pt x="191321" y="165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59792" y="523678"/>
              <a:ext cx="132213" cy="354978"/>
            </a:xfrm>
            <a:custGeom>
              <a:avLst/>
              <a:gdLst/>
              <a:ahLst/>
              <a:cxnLst/>
              <a:rect l="0" t="0" r="0" b="0"/>
              <a:pathLst>
                <a:path w="132213" h="354978">
                  <a:moveTo>
                    <a:pt x="0" y="129088"/>
                  </a:moveTo>
                  <a:lnTo>
                    <a:pt x="1" y="140890"/>
                  </a:lnTo>
                  <a:lnTo>
                    <a:pt x="1" y="152660"/>
                  </a:lnTo>
                  <a:lnTo>
                    <a:pt x="5" y="165554"/>
                  </a:lnTo>
                  <a:lnTo>
                    <a:pt x="177" y="179575"/>
                  </a:lnTo>
                  <a:lnTo>
                    <a:pt x="827" y="194552"/>
                  </a:lnTo>
                  <a:lnTo>
                    <a:pt x="2079" y="210270"/>
                  </a:lnTo>
                  <a:lnTo>
                    <a:pt x="3905" y="226373"/>
                  </a:lnTo>
                  <a:lnTo>
                    <a:pt x="6202" y="242397"/>
                  </a:lnTo>
                  <a:lnTo>
                    <a:pt x="8858" y="258094"/>
                  </a:lnTo>
                  <a:lnTo>
                    <a:pt x="11776" y="273411"/>
                  </a:lnTo>
                  <a:lnTo>
                    <a:pt x="14880" y="288389"/>
                  </a:lnTo>
                  <a:lnTo>
                    <a:pt x="18115" y="303093"/>
                  </a:lnTo>
                  <a:lnTo>
                    <a:pt x="21437" y="317426"/>
                  </a:lnTo>
                  <a:lnTo>
                    <a:pt x="24821" y="331138"/>
                  </a:lnTo>
                  <a:lnTo>
                    <a:pt x="28226" y="344060"/>
                  </a:lnTo>
                  <a:lnTo>
                    <a:pt x="30938" y="353316"/>
                  </a:lnTo>
                  <a:lnTo>
                    <a:pt x="32215" y="354977"/>
                  </a:lnTo>
                  <a:lnTo>
                    <a:pt x="32581" y="349684"/>
                  </a:lnTo>
                  <a:lnTo>
                    <a:pt x="32543" y="339622"/>
                  </a:lnTo>
                  <a:lnTo>
                    <a:pt x="32372" y="326997"/>
                  </a:lnTo>
                  <a:lnTo>
                    <a:pt x="32178" y="313217"/>
                  </a:lnTo>
                  <a:lnTo>
                    <a:pt x="31843" y="299165"/>
                  </a:lnTo>
                  <a:lnTo>
                    <a:pt x="31067" y="285470"/>
                  </a:lnTo>
                  <a:lnTo>
                    <a:pt x="29726" y="272389"/>
                  </a:lnTo>
                  <a:lnTo>
                    <a:pt x="28007" y="259764"/>
                  </a:lnTo>
                  <a:lnTo>
                    <a:pt x="26310" y="247193"/>
                  </a:lnTo>
                  <a:lnTo>
                    <a:pt x="24876" y="234422"/>
                  </a:lnTo>
                  <a:lnTo>
                    <a:pt x="23761" y="221211"/>
                  </a:lnTo>
                  <a:lnTo>
                    <a:pt x="22938" y="207268"/>
                  </a:lnTo>
                  <a:lnTo>
                    <a:pt x="22345" y="192515"/>
                  </a:lnTo>
                  <a:lnTo>
                    <a:pt x="21760" y="177199"/>
                  </a:lnTo>
                  <a:lnTo>
                    <a:pt x="20828" y="161772"/>
                  </a:lnTo>
                  <a:lnTo>
                    <a:pt x="19391" y="146509"/>
                  </a:lnTo>
                  <a:lnTo>
                    <a:pt x="17779" y="131498"/>
                  </a:lnTo>
                  <a:lnTo>
                    <a:pt x="16689" y="116734"/>
                  </a:lnTo>
                  <a:lnTo>
                    <a:pt x="16481" y="102173"/>
                  </a:lnTo>
                  <a:lnTo>
                    <a:pt x="17173" y="87767"/>
                  </a:lnTo>
                  <a:lnTo>
                    <a:pt x="18635" y="73474"/>
                  </a:lnTo>
                  <a:lnTo>
                    <a:pt x="20703" y="59270"/>
                  </a:lnTo>
                  <a:lnTo>
                    <a:pt x="23551" y="45459"/>
                  </a:lnTo>
                  <a:lnTo>
                    <a:pt x="27664" y="32638"/>
                  </a:lnTo>
                  <a:lnTo>
                    <a:pt x="33208" y="21070"/>
                  </a:lnTo>
                  <a:lnTo>
                    <a:pt x="40049" y="11338"/>
                  </a:lnTo>
                  <a:lnTo>
                    <a:pt x="47936" y="4462"/>
                  </a:lnTo>
                  <a:lnTo>
                    <a:pt x="56609" y="738"/>
                  </a:lnTo>
                  <a:lnTo>
                    <a:pt x="65684" y="0"/>
                  </a:lnTo>
                  <a:lnTo>
                    <a:pt x="74689" y="1998"/>
                  </a:lnTo>
                  <a:lnTo>
                    <a:pt x="83366" y="6301"/>
                  </a:lnTo>
                  <a:lnTo>
                    <a:pt x="91495" y="12405"/>
                  </a:lnTo>
                  <a:lnTo>
                    <a:pt x="98808" y="19847"/>
                  </a:lnTo>
                  <a:lnTo>
                    <a:pt x="105245" y="28251"/>
                  </a:lnTo>
                  <a:lnTo>
                    <a:pt x="110908" y="37329"/>
                  </a:lnTo>
                  <a:lnTo>
                    <a:pt x="115954" y="46875"/>
                  </a:lnTo>
                  <a:lnTo>
                    <a:pt x="120533" y="56744"/>
                  </a:lnTo>
                  <a:lnTo>
                    <a:pt x="124611" y="66999"/>
                  </a:lnTo>
                  <a:lnTo>
                    <a:pt x="127979" y="77876"/>
                  </a:lnTo>
                  <a:lnTo>
                    <a:pt x="130569" y="89453"/>
                  </a:lnTo>
                  <a:lnTo>
                    <a:pt x="132139" y="101500"/>
                  </a:lnTo>
                  <a:lnTo>
                    <a:pt x="132212" y="113587"/>
                  </a:lnTo>
                  <a:lnTo>
                    <a:pt x="130664" y="125454"/>
                  </a:lnTo>
                  <a:lnTo>
                    <a:pt x="127674" y="136862"/>
                  </a:lnTo>
                  <a:lnTo>
                    <a:pt x="123533" y="147523"/>
                  </a:lnTo>
                  <a:lnTo>
                    <a:pt x="118519" y="157350"/>
                  </a:lnTo>
                  <a:lnTo>
                    <a:pt x="112543" y="166100"/>
                  </a:lnTo>
                  <a:lnTo>
                    <a:pt x="105177" y="173307"/>
                  </a:lnTo>
                  <a:lnTo>
                    <a:pt x="96309" y="178864"/>
                  </a:lnTo>
                  <a:lnTo>
                    <a:pt x="86524" y="183159"/>
                  </a:lnTo>
                  <a:lnTo>
                    <a:pt x="75860" y="187426"/>
                  </a:lnTo>
                  <a:lnTo>
                    <a:pt x="62262" y="193158"/>
                  </a:lnTo>
                  <a:lnTo>
                    <a:pt x="42115" y="2027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49306" y="524586"/>
              <a:ext cx="147612" cy="254523"/>
            </a:xfrm>
            <a:custGeom>
              <a:avLst/>
              <a:gdLst/>
              <a:ahLst/>
              <a:cxnLst/>
              <a:rect l="0" t="0" r="0" b="0"/>
              <a:pathLst>
                <a:path w="147612" h="254523">
                  <a:moveTo>
                    <a:pt x="0" y="86066"/>
                  </a:moveTo>
                  <a:lnTo>
                    <a:pt x="11668" y="86133"/>
                  </a:lnTo>
                  <a:lnTo>
                    <a:pt x="22156" y="86774"/>
                  </a:lnTo>
                  <a:lnTo>
                    <a:pt x="32467" y="88066"/>
                  </a:lnTo>
                  <a:lnTo>
                    <a:pt x="43114" y="89753"/>
                  </a:lnTo>
                  <a:lnTo>
                    <a:pt x="54754" y="91421"/>
                  </a:lnTo>
                  <a:lnTo>
                    <a:pt x="67637" y="92825"/>
                  </a:lnTo>
                  <a:lnTo>
                    <a:pt x="81198" y="93577"/>
                  </a:lnTo>
                  <a:lnTo>
                    <a:pt x="94304" y="93091"/>
                  </a:lnTo>
                  <a:lnTo>
                    <a:pt x="106330" y="91159"/>
                  </a:lnTo>
                  <a:lnTo>
                    <a:pt x="117014" y="87741"/>
                  </a:lnTo>
                  <a:lnTo>
                    <a:pt x="126190" y="82780"/>
                  </a:lnTo>
                  <a:lnTo>
                    <a:pt x="133941" y="76406"/>
                  </a:lnTo>
                  <a:lnTo>
                    <a:pt x="140180" y="68873"/>
                  </a:lnTo>
                  <a:lnTo>
                    <a:pt x="144564" y="60456"/>
                  </a:lnTo>
                  <a:lnTo>
                    <a:pt x="147063" y="51400"/>
                  </a:lnTo>
                  <a:lnTo>
                    <a:pt x="147611" y="42220"/>
                  </a:lnTo>
                  <a:lnTo>
                    <a:pt x="145935" y="33671"/>
                  </a:lnTo>
                  <a:lnTo>
                    <a:pt x="142101" y="26110"/>
                  </a:lnTo>
                  <a:lnTo>
                    <a:pt x="136444" y="19544"/>
                  </a:lnTo>
                  <a:lnTo>
                    <a:pt x="129368" y="13818"/>
                  </a:lnTo>
                  <a:lnTo>
                    <a:pt x="121237" y="8750"/>
                  </a:lnTo>
                  <a:lnTo>
                    <a:pt x="112188" y="4498"/>
                  </a:lnTo>
                  <a:lnTo>
                    <a:pt x="102136" y="1538"/>
                  </a:lnTo>
                  <a:lnTo>
                    <a:pt x="91127" y="31"/>
                  </a:lnTo>
                  <a:lnTo>
                    <a:pt x="79632" y="0"/>
                  </a:lnTo>
                  <a:lnTo>
                    <a:pt x="68450" y="1500"/>
                  </a:lnTo>
                  <a:lnTo>
                    <a:pt x="58008" y="4404"/>
                  </a:lnTo>
                  <a:lnTo>
                    <a:pt x="48540" y="8625"/>
                  </a:lnTo>
                  <a:lnTo>
                    <a:pt x="40253" y="14199"/>
                  </a:lnTo>
                  <a:lnTo>
                    <a:pt x="33125" y="21020"/>
                  </a:lnTo>
                  <a:lnTo>
                    <a:pt x="26982" y="28870"/>
                  </a:lnTo>
                  <a:lnTo>
                    <a:pt x="21606" y="37509"/>
                  </a:lnTo>
                  <a:lnTo>
                    <a:pt x="16802" y="46735"/>
                  </a:lnTo>
                  <a:lnTo>
                    <a:pt x="12571" y="56709"/>
                  </a:lnTo>
                  <a:lnTo>
                    <a:pt x="9101" y="67922"/>
                  </a:lnTo>
                  <a:lnTo>
                    <a:pt x="6433" y="80538"/>
                  </a:lnTo>
                  <a:lnTo>
                    <a:pt x="4471" y="94265"/>
                  </a:lnTo>
                  <a:lnTo>
                    <a:pt x="3071" y="108551"/>
                  </a:lnTo>
                  <a:lnTo>
                    <a:pt x="2100" y="123003"/>
                  </a:lnTo>
                  <a:lnTo>
                    <a:pt x="1771" y="137113"/>
                  </a:lnTo>
                  <a:lnTo>
                    <a:pt x="2606" y="150201"/>
                  </a:lnTo>
                  <a:lnTo>
                    <a:pt x="4799" y="161997"/>
                  </a:lnTo>
                  <a:lnTo>
                    <a:pt x="8239" y="172578"/>
                  </a:lnTo>
                  <a:lnTo>
                    <a:pt x="12689" y="182160"/>
                  </a:lnTo>
                  <a:lnTo>
                    <a:pt x="17906" y="190982"/>
                  </a:lnTo>
                  <a:lnTo>
                    <a:pt x="23680" y="199249"/>
                  </a:lnTo>
                  <a:lnTo>
                    <a:pt x="29846" y="207123"/>
                  </a:lnTo>
                  <a:lnTo>
                    <a:pt x="36290" y="214718"/>
                  </a:lnTo>
                  <a:lnTo>
                    <a:pt x="43089" y="221957"/>
                  </a:lnTo>
                  <a:lnTo>
                    <a:pt x="50493" y="228593"/>
                  </a:lnTo>
                  <a:lnTo>
                    <a:pt x="58594" y="234532"/>
                  </a:lnTo>
                  <a:lnTo>
                    <a:pt x="67492" y="239672"/>
                  </a:lnTo>
                  <a:lnTo>
                    <a:pt x="77376" y="243826"/>
                  </a:lnTo>
                  <a:lnTo>
                    <a:pt x="88238" y="246989"/>
                  </a:lnTo>
                  <a:lnTo>
                    <a:pt x="99519" y="249304"/>
                  </a:lnTo>
                  <a:lnTo>
                    <a:pt x="111425" y="251200"/>
                  </a:lnTo>
                  <a:lnTo>
                    <a:pt x="126116" y="252844"/>
                  </a:lnTo>
                  <a:lnTo>
                    <a:pt x="147398" y="2545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90632" y="800165"/>
              <a:ext cx="884395" cy="63172"/>
            </a:xfrm>
            <a:custGeom>
              <a:avLst/>
              <a:gdLst/>
              <a:ahLst/>
              <a:cxnLst/>
              <a:rect l="0" t="0" r="0" b="0"/>
              <a:pathLst>
                <a:path w="884395" h="63172">
                  <a:moveTo>
                    <a:pt x="884394" y="0"/>
                  </a:moveTo>
                  <a:lnTo>
                    <a:pt x="875592" y="2934"/>
                  </a:lnTo>
                  <a:lnTo>
                    <a:pt x="867245" y="5716"/>
                  </a:lnTo>
                  <a:lnTo>
                    <a:pt x="858542" y="8611"/>
                  </a:lnTo>
                  <a:lnTo>
                    <a:pt x="849248" y="11479"/>
                  </a:lnTo>
                  <a:lnTo>
                    <a:pt x="839105" y="13996"/>
                  </a:lnTo>
                  <a:lnTo>
                    <a:pt x="828060" y="16011"/>
                  </a:lnTo>
                  <a:lnTo>
                    <a:pt x="816221" y="17696"/>
                  </a:lnTo>
                  <a:lnTo>
                    <a:pt x="803750" y="19439"/>
                  </a:lnTo>
                  <a:lnTo>
                    <a:pt x="790799" y="21461"/>
                  </a:lnTo>
                  <a:lnTo>
                    <a:pt x="777170" y="23650"/>
                  </a:lnTo>
                  <a:lnTo>
                    <a:pt x="762352" y="25666"/>
                  </a:lnTo>
                  <a:lnTo>
                    <a:pt x="746157" y="27324"/>
                  </a:lnTo>
                  <a:lnTo>
                    <a:pt x="728704" y="28759"/>
                  </a:lnTo>
                  <a:lnTo>
                    <a:pt x="710232" y="30330"/>
                  </a:lnTo>
                  <a:lnTo>
                    <a:pt x="690989" y="32233"/>
                  </a:lnTo>
                  <a:lnTo>
                    <a:pt x="671186" y="34342"/>
                  </a:lnTo>
                  <a:lnTo>
                    <a:pt x="650987" y="36305"/>
                  </a:lnTo>
                  <a:lnTo>
                    <a:pt x="630521" y="37922"/>
                  </a:lnTo>
                  <a:lnTo>
                    <a:pt x="610204" y="39160"/>
                  </a:lnTo>
                  <a:lnTo>
                    <a:pt x="590709" y="40065"/>
                  </a:lnTo>
                  <a:lnTo>
                    <a:pt x="572337" y="40714"/>
                  </a:lnTo>
                  <a:lnTo>
                    <a:pt x="555050" y="41336"/>
                  </a:lnTo>
                  <a:lnTo>
                    <a:pt x="538667" y="42293"/>
                  </a:lnTo>
                  <a:lnTo>
                    <a:pt x="522961" y="43753"/>
                  </a:lnTo>
                  <a:lnTo>
                    <a:pt x="507258" y="45549"/>
                  </a:lnTo>
                  <a:lnTo>
                    <a:pt x="490489" y="47293"/>
                  </a:lnTo>
                  <a:lnTo>
                    <a:pt x="472170" y="48761"/>
                  </a:lnTo>
                  <a:lnTo>
                    <a:pt x="452812" y="49897"/>
                  </a:lnTo>
                  <a:lnTo>
                    <a:pt x="433585" y="50735"/>
                  </a:lnTo>
                  <a:lnTo>
                    <a:pt x="415166" y="51337"/>
                  </a:lnTo>
                  <a:lnTo>
                    <a:pt x="397394" y="51927"/>
                  </a:lnTo>
                  <a:lnTo>
                    <a:pt x="379562" y="52864"/>
                  </a:lnTo>
                  <a:lnTo>
                    <a:pt x="361243" y="54309"/>
                  </a:lnTo>
                  <a:lnTo>
                    <a:pt x="342652" y="56096"/>
                  </a:lnTo>
                  <a:lnTo>
                    <a:pt x="324458" y="57834"/>
                  </a:lnTo>
                  <a:lnTo>
                    <a:pt x="307012" y="59298"/>
                  </a:lnTo>
                  <a:lnTo>
                    <a:pt x="289871" y="60431"/>
                  </a:lnTo>
                  <a:lnTo>
                    <a:pt x="272002" y="61267"/>
                  </a:lnTo>
                  <a:lnTo>
                    <a:pt x="252871" y="61863"/>
                  </a:lnTo>
                  <a:lnTo>
                    <a:pt x="232598" y="62280"/>
                  </a:lnTo>
                  <a:lnTo>
                    <a:pt x="211678" y="62568"/>
                  </a:lnTo>
                  <a:lnTo>
                    <a:pt x="190489" y="62764"/>
                  </a:lnTo>
                  <a:lnTo>
                    <a:pt x="169226" y="62898"/>
                  </a:lnTo>
                  <a:lnTo>
                    <a:pt x="147971" y="62988"/>
                  </a:lnTo>
                  <a:lnTo>
                    <a:pt x="126762" y="63048"/>
                  </a:lnTo>
                  <a:lnTo>
                    <a:pt x="105928" y="63089"/>
                  </a:lnTo>
                  <a:lnTo>
                    <a:pt x="86079" y="63116"/>
                  </a:lnTo>
                  <a:lnTo>
                    <a:pt x="67483" y="63135"/>
                  </a:lnTo>
                  <a:lnTo>
                    <a:pt x="50669" y="63147"/>
                  </a:lnTo>
                  <a:lnTo>
                    <a:pt x="34938" y="63156"/>
                  </a:lnTo>
                  <a:lnTo>
                    <a:pt x="18912" y="631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53554" y="863336"/>
              <a:ext cx="915980" cy="10530"/>
            </a:xfrm>
            <a:custGeom>
              <a:avLst/>
              <a:gdLst/>
              <a:ahLst/>
              <a:cxnLst/>
              <a:rect l="0" t="0" r="0" b="0"/>
              <a:pathLst>
                <a:path w="915980" h="10530">
                  <a:moveTo>
                    <a:pt x="915979" y="0"/>
                  </a:moveTo>
                  <a:lnTo>
                    <a:pt x="904177" y="0"/>
                  </a:lnTo>
                  <a:lnTo>
                    <a:pt x="892408" y="0"/>
                  </a:lnTo>
                  <a:lnTo>
                    <a:pt x="879513" y="0"/>
                  </a:lnTo>
                  <a:lnTo>
                    <a:pt x="865492" y="0"/>
                  </a:lnTo>
                  <a:lnTo>
                    <a:pt x="850516" y="0"/>
                  </a:lnTo>
                  <a:lnTo>
                    <a:pt x="834789" y="0"/>
                  </a:lnTo>
                  <a:lnTo>
                    <a:pt x="818340" y="0"/>
                  </a:lnTo>
                  <a:lnTo>
                    <a:pt x="801020" y="0"/>
                  </a:lnTo>
                  <a:lnTo>
                    <a:pt x="782825" y="0"/>
                  </a:lnTo>
                  <a:lnTo>
                    <a:pt x="764203" y="0"/>
                  </a:lnTo>
                  <a:lnTo>
                    <a:pt x="745928" y="0"/>
                  </a:lnTo>
                  <a:lnTo>
                    <a:pt x="728406" y="0"/>
                  </a:lnTo>
                  <a:lnTo>
                    <a:pt x="711368" y="0"/>
                  </a:lnTo>
                  <a:lnTo>
                    <a:pt x="694095" y="0"/>
                  </a:lnTo>
                  <a:lnTo>
                    <a:pt x="676184" y="0"/>
                  </a:lnTo>
                  <a:lnTo>
                    <a:pt x="657881" y="0"/>
                  </a:lnTo>
                  <a:lnTo>
                    <a:pt x="639887" y="0"/>
                  </a:lnTo>
                  <a:lnTo>
                    <a:pt x="622593" y="0"/>
                  </a:lnTo>
                  <a:lnTo>
                    <a:pt x="606064" y="0"/>
                  </a:lnTo>
                  <a:lnTo>
                    <a:pt x="590205" y="0"/>
                  </a:lnTo>
                  <a:lnTo>
                    <a:pt x="574858" y="5"/>
                  </a:lnTo>
                  <a:lnTo>
                    <a:pt x="559399" y="178"/>
                  </a:lnTo>
                  <a:lnTo>
                    <a:pt x="542794" y="826"/>
                  </a:lnTo>
                  <a:lnTo>
                    <a:pt x="524587" y="2075"/>
                  </a:lnTo>
                  <a:lnTo>
                    <a:pt x="505304" y="3727"/>
                  </a:lnTo>
                  <a:lnTo>
                    <a:pt x="486127" y="5376"/>
                  </a:lnTo>
                  <a:lnTo>
                    <a:pt x="467750" y="6778"/>
                  </a:lnTo>
                  <a:lnTo>
                    <a:pt x="450347" y="7871"/>
                  </a:lnTo>
                  <a:lnTo>
                    <a:pt x="433826" y="8679"/>
                  </a:lnTo>
                  <a:lnTo>
                    <a:pt x="418010" y="9257"/>
                  </a:lnTo>
                  <a:lnTo>
                    <a:pt x="402558" y="9662"/>
                  </a:lnTo>
                  <a:lnTo>
                    <a:pt x="387015" y="9942"/>
                  </a:lnTo>
                  <a:lnTo>
                    <a:pt x="371144" y="10133"/>
                  </a:lnTo>
                  <a:lnTo>
                    <a:pt x="355056" y="10263"/>
                  </a:lnTo>
                  <a:lnTo>
                    <a:pt x="339102" y="10350"/>
                  </a:lnTo>
                  <a:lnTo>
                    <a:pt x="323481" y="10409"/>
                  </a:lnTo>
                  <a:lnTo>
                    <a:pt x="308228" y="10449"/>
                  </a:lnTo>
                  <a:lnTo>
                    <a:pt x="293301" y="10475"/>
                  </a:lnTo>
                  <a:lnTo>
                    <a:pt x="278631" y="10493"/>
                  </a:lnTo>
                  <a:lnTo>
                    <a:pt x="264152" y="10505"/>
                  </a:lnTo>
                  <a:lnTo>
                    <a:pt x="249811" y="10513"/>
                  </a:lnTo>
                  <a:lnTo>
                    <a:pt x="235565" y="10518"/>
                  </a:lnTo>
                  <a:lnTo>
                    <a:pt x="221387" y="10522"/>
                  </a:lnTo>
                  <a:lnTo>
                    <a:pt x="207254" y="10524"/>
                  </a:lnTo>
                  <a:lnTo>
                    <a:pt x="193151" y="10526"/>
                  </a:lnTo>
                  <a:lnTo>
                    <a:pt x="179071" y="10527"/>
                  </a:lnTo>
                  <a:lnTo>
                    <a:pt x="165004" y="10528"/>
                  </a:lnTo>
                  <a:lnTo>
                    <a:pt x="150947" y="10528"/>
                  </a:lnTo>
                  <a:lnTo>
                    <a:pt x="136896" y="10528"/>
                  </a:lnTo>
                  <a:lnTo>
                    <a:pt x="122850" y="10528"/>
                  </a:lnTo>
                  <a:lnTo>
                    <a:pt x="108802" y="10529"/>
                  </a:lnTo>
                  <a:lnTo>
                    <a:pt x="94587" y="10529"/>
                  </a:lnTo>
                  <a:lnTo>
                    <a:pt x="79898" y="10529"/>
                  </a:lnTo>
                  <a:lnTo>
                    <a:pt x="64628" y="10529"/>
                  </a:lnTo>
                  <a:lnTo>
                    <a:pt x="49570" y="10529"/>
                  </a:lnTo>
                  <a:lnTo>
                    <a:pt x="34843" y="10529"/>
                  </a:lnTo>
                  <a:lnTo>
                    <a:pt x="19151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684352" y="1853014"/>
            <a:ext cx="652768" cy="652769"/>
          </a:xfrm>
          <a:custGeom>
            <a:avLst/>
            <a:gdLst/>
            <a:ahLst/>
            <a:cxnLst/>
            <a:rect l="0" t="0" r="0" b="0"/>
            <a:pathLst>
              <a:path w="652768" h="652769">
                <a:moveTo>
                  <a:pt x="0" y="0"/>
                </a:moveTo>
                <a:lnTo>
                  <a:pt x="652767" y="0"/>
                </a:lnTo>
                <a:lnTo>
                  <a:pt x="652767" y="652768"/>
                </a:lnTo>
                <a:lnTo>
                  <a:pt x="0" y="65276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7067450" y="3759989"/>
            <a:ext cx="1261382" cy="1261381"/>
          </a:xfrm>
          <a:custGeom>
            <a:avLst/>
            <a:gdLst/>
            <a:ahLst/>
            <a:cxnLst/>
            <a:rect l="0" t="0" r="0" b="0"/>
            <a:pathLst>
              <a:path w="1261382" h="1261381">
                <a:moveTo>
                  <a:pt x="0" y="0"/>
                </a:moveTo>
                <a:lnTo>
                  <a:pt x="1261381" y="1261380"/>
                </a:lnTo>
                <a:lnTo>
                  <a:pt x="0" y="12613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102268" y="4557984"/>
            <a:ext cx="1200249" cy="652767"/>
          </a:xfrm>
          <a:custGeom>
            <a:avLst/>
            <a:gdLst/>
            <a:ahLst/>
            <a:cxnLst/>
            <a:rect l="0" t="0" r="0" b="0"/>
            <a:pathLst>
              <a:path w="1200249" h="652767">
                <a:moveTo>
                  <a:pt x="0" y="652766"/>
                </a:moveTo>
                <a:lnTo>
                  <a:pt x="240049" y="0"/>
                </a:lnTo>
                <a:lnTo>
                  <a:pt x="960199" y="0"/>
                </a:lnTo>
                <a:lnTo>
                  <a:pt x="1200248" y="65276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1662252" y="1853014"/>
            <a:ext cx="652768" cy="652769"/>
          </a:xfrm>
          <a:custGeom>
            <a:avLst/>
            <a:gdLst/>
            <a:ahLst/>
            <a:cxnLst/>
            <a:rect l="0" t="0" r="0" b="0"/>
            <a:pathLst>
              <a:path w="652768" h="652769">
                <a:moveTo>
                  <a:pt x="0" y="0"/>
                </a:moveTo>
                <a:lnTo>
                  <a:pt x="652767" y="0"/>
                </a:lnTo>
                <a:lnTo>
                  <a:pt x="652767" y="652768"/>
                </a:lnTo>
                <a:lnTo>
                  <a:pt x="0" y="65276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2791368" y="4494484"/>
            <a:ext cx="1200249" cy="652767"/>
          </a:xfrm>
          <a:custGeom>
            <a:avLst/>
            <a:gdLst/>
            <a:ahLst/>
            <a:cxnLst/>
            <a:rect l="0" t="0" r="0" b="0"/>
            <a:pathLst>
              <a:path w="1200249" h="652767">
                <a:moveTo>
                  <a:pt x="0" y="652766"/>
                </a:moveTo>
                <a:lnTo>
                  <a:pt x="240049" y="0"/>
                </a:lnTo>
                <a:lnTo>
                  <a:pt x="960199" y="0"/>
                </a:lnTo>
                <a:lnTo>
                  <a:pt x="1200248" y="65276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989678" y="1737202"/>
            <a:ext cx="21058" cy="231628"/>
          </a:xfrm>
          <a:custGeom>
            <a:avLst/>
            <a:gdLst/>
            <a:ahLst/>
            <a:cxnLst/>
            <a:rect l="0" t="0" r="0" b="0"/>
            <a:pathLst>
              <a:path w="21058" h="231628">
                <a:moveTo>
                  <a:pt x="0" y="0"/>
                </a:moveTo>
                <a:lnTo>
                  <a:pt x="0" y="58617"/>
                </a:lnTo>
                <a:lnTo>
                  <a:pt x="8334" y="118333"/>
                </a:lnTo>
                <a:lnTo>
                  <a:pt x="15684" y="172463"/>
                </a:lnTo>
                <a:lnTo>
                  <a:pt x="21057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610652" y="2163281"/>
            <a:ext cx="789639" cy="458315"/>
            <a:chOff x="610652" y="2163281"/>
            <a:chExt cx="789639" cy="458315"/>
          </a:xfrm>
        </p:grpSpPr>
        <p:sp>
          <p:nvSpPr>
            <p:cNvPr id="56" name="Freeform 55"/>
            <p:cNvSpPr/>
            <p:nvPr/>
          </p:nvSpPr>
          <p:spPr>
            <a:xfrm>
              <a:off x="1052849" y="242155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5589" y="62093"/>
                  </a:lnTo>
                  <a:lnTo>
                    <a:pt x="10723" y="120713"/>
                  </a:lnTo>
                  <a:lnTo>
                    <a:pt x="18669" y="172327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0652" y="2200455"/>
              <a:ext cx="200043" cy="21059"/>
            </a:xfrm>
            <a:custGeom>
              <a:avLst/>
              <a:gdLst/>
              <a:ahLst/>
              <a:cxnLst/>
              <a:rect l="0" t="0" r="0" b="0"/>
              <a:pathLst>
                <a:path w="200043" h="21059">
                  <a:moveTo>
                    <a:pt x="200042" y="0"/>
                  </a:moveTo>
                  <a:lnTo>
                    <a:pt x="157350" y="3120"/>
                  </a:lnTo>
                  <a:lnTo>
                    <a:pt x="104521" y="14655"/>
                  </a:lnTo>
                  <a:lnTo>
                    <a:pt x="47336" y="1979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73948" y="2163281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67725" y="0"/>
                  </a:lnTo>
                  <a:lnTo>
                    <a:pt x="12153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36994" y="1463183"/>
            <a:ext cx="1284478" cy="495118"/>
            <a:chOff x="736994" y="1463183"/>
            <a:chExt cx="1284478" cy="495118"/>
          </a:xfrm>
        </p:grpSpPr>
        <p:sp>
          <p:nvSpPr>
            <p:cNvPr id="60" name="Freeform 59"/>
            <p:cNvSpPr/>
            <p:nvPr/>
          </p:nvSpPr>
          <p:spPr>
            <a:xfrm>
              <a:off x="736994" y="1463183"/>
              <a:ext cx="200043" cy="261800"/>
            </a:xfrm>
            <a:custGeom>
              <a:avLst/>
              <a:gdLst/>
              <a:ahLst/>
              <a:cxnLst/>
              <a:rect l="0" t="0" r="0" b="0"/>
              <a:pathLst>
                <a:path w="200043" h="261800">
                  <a:moveTo>
                    <a:pt x="0" y="52920"/>
                  </a:moveTo>
                  <a:lnTo>
                    <a:pt x="0" y="30563"/>
                  </a:lnTo>
                  <a:lnTo>
                    <a:pt x="6239" y="13348"/>
                  </a:lnTo>
                  <a:lnTo>
                    <a:pt x="11179" y="5482"/>
                  </a:lnTo>
                  <a:lnTo>
                    <a:pt x="19151" y="1407"/>
                  </a:lnTo>
                  <a:lnTo>
                    <a:pt x="40487" y="0"/>
                  </a:lnTo>
                  <a:lnTo>
                    <a:pt x="59329" y="6393"/>
                  </a:lnTo>
                  <a:lnTo>
                    <a:pt x="75501" y="18204"/>
                  </a:lnTo>
                  <a:lnTo>
                    <a:pt x="96590" y="44583"/>
                  </a:lnTo>
                  <a:lnTo>
                    <a:pt x="118640" y="95323"/>
                  </a:lnTo>
                  <a:lnTo>
                    <a:pt x="124821" y="145611"/>
                  </a:lnTo>
                  <a:lnTo>
                    <a:pt x="122922" y="197485"/>
                  </a:lnTo>
                  <a:lnTo>
                    <a:pt x="116633" y="218947"/>
                  </a:lnTo>
                  <a:lnTo>
                    <a:pt x="93532" y="251789"/>
                  </a:lnTo>
                  <a:lnTo>
                    <a:pt x="86921" y="259199"/>
                  </a:lnTo>
                  <a:lnTo>
                    <a:pt x="79005" y="261799"/>
                  </a:lnTo>
                  <a:lnTo>
                    <a:pt x="60850" y="258449"/>
                  </a:lnTo>
                  <a:lnTo>
                    <a:pt x="44202" y="246042"/>
                  </a:lnTo>
                  <a:lnTo>
                    <a:pt x="36487" y="237820"/>
                  </a:lnTo>
                  <a:lnTo>
                    <a:pt x="27915" y="216206"/>
                  </a:lnTo>
                  <a:lnTo>
                    <a:pt x="25629" y="203891"/>
                  </a:lnTo>
                  <a:lnTo>
                    <a:pt x="29328" y="183969"/>
                  </a:lnTo>
                  <a:lnTo>
                    <a:pt x="33590" y="175381"/>
                  </a:lnTo>
                  <a:lnTo>
                    <a:pt x="41111" y="169656"/>
                  </a:lnTo>
                  <a:lnTo>
                    <a:pt x="61946" y="163294"/>
                  </a:lnTo>
                  <a:lnTo>
                    <a:pt x="83684" y="166706"/>
                  </a:lnTo>
                  <a:lnTo>
                    <a:pt x="112533" y="181781"/>
                  </a:lnTo>
                  <a:lnTo>
                    <a:pt x="139018" y="197946"/>
                  </a:lnTo>
                  <a:lnTo>
                    <a:pt x="200042" y="221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10090" y="1542100"/>
              <a:ext cx="126988" cy="135050"/>
            </a:xfrm>
            <a:custGeom>
              <a:avLst/>
              <a:gdLst/>
              <a:ahLst/>
              <a:cxnLst/>
              <a:rect l="0" t="0" r="0" b="0"/>
              <a:pathLst>
                <a:path w="126988" h="135050">
                  <a:moveTo>
                    <a:pt x="95402" y="5589"/>
                  </a:moveTo>
                  <a:lnTo>
                    <a:pt x="78634" y="0"/>
                  </a:lnTo>
                  <a:lnTo>
                    <a:pt x="61043" y="375"/>
                  </a:lnTo>
                  <a:lnTo>
                    <a:pt x="42697" y="5611"/>
                  </a:lnTo>
                  <a:lnTo>
                    <a:pt x="4609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6043" y="90514"/>
                  </a:lnTo>
                  <a:lnTo>
                    <a:pt x="20832" y="116020"/>
                  </a:lnTo>
                  <a:lnTo>
                    <a:pt x="36523" y="127979"/>
                  </a:lnTo>
                  <a:lnTo>
                    <a:pt x="45621" y="132805"/>
                  </a:lnTo>
                  <a:lnTo>
                    <a:pt x="65088" y="135049"/>
                  </a:lnTo>
                  <a:lnTo>
                    <a:pt x="85439" y="130977"/>
                  </a:lnTo>
                  <a:lnTo>
                    <a:pt x="126987" y="11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89720" y="1526283"/>
              <a:ext cx="210571" cy="126692"/>
            </a:xfrm>
            <a:custGeom>
              <a:avLst/>
              <a:gdLst/>
              <a:ahLst/>
              <a:cxnLst/>
              <a:rect l="0" t="0" r="0" b="0"/>
              <a:pathLst>
                <a:path w="210571" h="126692">
                  <a:moveTo>
                    <a:pt x="0" y="63520"/>
                  </a:moveTo>
                  <a:lnTo>
                    <a:pt x="15618" y="119929"/>
                  </a:lnTo>
                  <a:lnTo>
                    <a:pt x="13570" y="114327"/>
                  </a:lnTo>
                  <a:lnTo>
                    <a:pt x="10929" y="60967"/>
                  </a:lnTo>
                  <a:lnTo>
                    <a:pt x="13046" y="36649"/>
                  </a:lnTo>
                  <a:lnTo>
                    <a:pt x="21786" y="18042"/>
                  </a:lnTo>
                  <a:lnTo>
                    <a:pt x="28562" y="14484"/>
                  </a:lnTo>
                  <a:lnTo>
                    <a:pt x="36589" y="14451"/>
                  </a:lnTo>
                  <a:lnTo>
                    <a:pt x="45449" y="16770"/>
                  </a:lnTo>
                  <a:lnTo>
                    <a:pt x="52526" y="21824"/>
                  </a:lnTo>
                  <a:lnTo>
                    <a:pt x="81858" y="64961"/>
                  </a:lnTo>
                  <a:lnTo>
                    <a:pt x="86158" y="66820"/>
                  </a:lnTo>
                  <a:lnTo>
                    <a:pt x="89024" y="63381"/>
                  </a:lnTo>
                  <a:lnTo>
                    <a:pt x="103577" y="21171"/>
                  </a:lnTo>
                  <a:lnTo>
                    <a:pt x="114664" y="5314"/>
                  </a:lnTo>
                  <a:lnTo>
                    <a:pt x="123236" y="1319"/>
                  </a:lnTo>
                  <a:lnTo>
                    <a:pt x="145239" y="0"/>
                  </a:lnTo>
                  <a:lnTo>
                    <a:pt x="155317" y="3626"/>
                  </a:lnTo>
                  <a:lnTo>
                    <a:pt x="172755" y="17013"/>
                  </a:lnTo>
                  <a:lnTo>
                    <a:pt x="190137" y="44281"/>
                  </a:lnTo>
                  <a:lnTo>
                    <a:pt x="205320" y="84936"/>
                  </a:lnTo>
                  <a:lnTo>
                    <a:pt x="210570" y="126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79357" y="1716145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14654" y="53027"/>
                  </a:lnTo>
                  <a:lnTo>
                    <a:pt x="27028" y="104407"/>
                  </a:lnTo>
                  <a:lnTo>
                    <a:pt x="31405" y="152728"/>
                  </a:lnTo>
                  <a:lnTo>
                    <a:pt x="39652" y="212099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568746" y="2200455"/>
            <a:ext cx="852809" cy="779192"/>
            <a:chOff x="1568746" y="2200455"/>
            <a:chExt cx="852809" cy="779192"/>
          </a:xfrm>
        </p:grpSpPr>
        <p:sp>
          <p:nvSpPr>
            <p:cNvPr id="65" name="Freeform 64"/>
            <p:cNvSpPr/>
            <p:nvPr/>
          </p:nvSpPr>
          <p:spPr>
            <a:xfrm>
              <a:off x="2045821" y="2400497"/>
              <a:ext cx="17765" cy="189514"/>
            </a:xfrm>
            <a:custGeom>
              <a:avLst/>
              <a:gdLst/>
              <a:ahLst/>
              <a:cxnLst/>
              <a:rect l="0" t="0" r="0" b="0"/>
              <a:pathLst>
                <a:path w="17765" h="18951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0291"/>
                  </a:lnTo>
                  <a:lnTo>
                    <a:pt x="1776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68746" y="2200455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09839" y="9066"/>
                  </a:lnTo>
                  <a:lnTo>
                    <a:pt x="55665" y="1141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21513" y="221098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51110" y="10529"/>
                  </a:lnTo>
                  <a:lnTo>
                    <a:pt x="91980" y="4939"/>
                  </a:lnTo>
                  <a:lnTo>
                    <a:pt x="3757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16145" y="2684489"/>
              <a:ext cx="178985" cy="295158"/>
            </a:xfrm>
            <a:custGeom>
              <a:avLst/>
              <a:gdLst/>
              <a:ahLst/>
              <a:cxnLst/>
              <a:rect l="0" t="0" r="0" b="0"/>
              <a:pathLst>
                <a:path w="178985" h="295158">
                  <a:moveTo>
                    <a:pt x="0" y="52920"/>
                  </a:moveTo>
                  <a:lnTo>
                    <a:pt x="0" y="30563"/>
                  </a:lnTo>
                  <a:lnTo>
                    <a:pt x="6239" y="13348"/>
                  </a:lnTo>
                  <a:lnTo>
                    <a:pt x="11178" y="5481"/>
                  </a:lnTo>
                  <a:lnTo>
                    <a:pt x="17980" y="1407"/>
                  </a:lnTo>
                  <a:lnTo>
                    <a:pt x="34897" y="0"/>
                  </a:lnTo>
                  <a:lnTo>
                    <a:pt x="50995" y="6393"/>
                  </a:lnTo>
                  <a:lnTo>
                    <a:pt x="58563" y="11374"/>
                  </a:lnTo>
                  <a:lnTo>
                    <a:pt x="70091" y="26266"/>
                  </a:lnTo>
                  <a:lnTo>
                    <a:pt x="90772" y="76966"/>
                  </a:lnTo>
                  <a:lnTo>
                    <a:pt x="99295" y="120226"/>
                  </a:lnTo>
                  <a:lnTo>
                    <a:pt x="92880" y="173710"/>
                  </a:lnTo>
                  <a:lnTo>
                    <a:pt x="80347" y="228728"/>
                  </a:lnTo>
                  <a:lnTo>
                    <a:pt x="65437" y="272221"/>
                  </a:lnTo>
                  <a:lnTo>
                    <a:pt x="54039" y="289207"/>
                  </a:lnTo>
                  <a:lnTo>
                    <a:pt x="46555" y="293503"/>
                  </a:lnTo>
                  <a:lnTo>
                    <a:pt x="28880" y="295157"/>
                  </a:lnTo>
                  <a:lnTo>
                    <a:pt x="21593" y="291620"/>
                  </a:lnTo>
                  <a:lnTo>
                    <a:pt x="10376" y="278332"/>
                  </a:lnTo>
                  <a:lnTo>
                    <a:pt x="3074" y="245530"/>
                  </a:lnTo>
                  <a:lnTo>
                    <a:pt x="7605" y="225872"/>
                  </a:lnTo>
                  <a:lnTo>
                    <a:pt x="12089" y="217354"/>
                  </a:lnTo>
                  <a:lnTo>
                    <a:pt x="19757" y="211676"/>
                  </a:lnTo>
                  <a:lnTo>
                    <a:pt x="40756" y="205366"/>
                  </a:lnTo>
                  <a:lnTo>
                    <a:pt x="73297" y="207404"/>
                  </a:lnTo>
                  <a:lnTo>
                    <a:pt x="91458" y="218676"/>
                  </a:lnTo>
                  <a:lnTo>
                    <a:pt x="149285" y="270351"/>
                  </a:lnTo>
                  <a:lnTo>
                    <a:pt x="178984" y="284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61417" y="2803507"/>
              <a:ext cx="123226" cy="147519"/>
            </a:xfrm>
            <a:custGeom>
              <a:avLst/>
              <a:gdLst/>
              <a:ahLst/>
              <a:cxnLst/>
              <a:rect l="0" t="0" r="0" b="0"/>
              <a:pathLst>
                <a:path w="123226" h="147519">
                  <a:moveTo>
                    <a:pt x="91640" y="18130"/>
                  </a:moveTo>
                  <a:lnTo>
                    <a:pt x="80461" y="6952"/>
                  </a:lnTo>
                  <a:lnTo>
                    <a:pt x="62495" y="1463"/>
                  </a:lnTo>
                  <a:lnTo>
                    <a:pt x="51153" y="0"/>
                  </a:lnTo>
                  <a:lnTo>
                    <a:pt x="32311" y="4613"/>
                  </a:lnTo>
                  <a:lnTo>
                    <a:pt x="24011" y="9118"/>
                  </a:lnTo>
                  <a:lnTo>
                    <a:pt x="11670" y="23484"/>
                  </a:lnTo>
                  <a:lnTo>
                    <a:pt x="3455" y="42736"/>
                  </a:lnTo>
                  <a:lnTo>
                    <a:pt x="0" y="78713"/>
                  </a:lnTo>
                  <a:lnTo>
                    <a:pt x="3338" y="101208"/>
                  </a:lnTo>
                  <a:lnTo>
                    <a:pt x="11840" y="119784"/>
                  </a:lnTo>
                  <a:lnTo>
                    <a:pt x="17383" y="128013"/>
                  </a:lnTo>
                  <a:lnTo>
                    <a:pt x="32900" y="140277"/>
                  </a:lnTo>
                  <a:lnTo>
                    <a:pt x="41951" y="145185"/>
                  </a:lnTo>
                  <a:lnTo>
                    <a:pt x="61367" y="147518"/>
                  </a:lnTo>
                  <a:lnTo>
                    <a:pt x="81695" y="143486"/>
                  </a:lnTo>
                  <a:lnTo>
                    <a:pt x="123225" y="12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31695" y="2813170"/>
              <a:ext cx="163518" cy="155867"/>
            </a:xfrm>
            <a:custGeom>
              <a:avLst/>
              <a:gdLst/>
              <a:ahLst/>
              <a:cxnLst/>
              <a:rect l="0" t="0" r="0" b="0"/>
              <a:pathLst>
                <a:path w="163518" h="155867">
                  <a:moveTo>
                    <a:pt x="5590" y="40052"/>
                  </a:moveTo>
                  <a:lnTo>
                    <a:pt x="0" y="56820"/>
                  </a:lnTo>
                  <a:lnTo>
                    <a:pt x="376" y="74411"/>
                  </a:lnTo>
                  <a:lnTo>
                    <a:pt x="10969" y="124862"/>
                  </a:lnTo>
                  <a:lnTo>
                    <a:pt x="10345" y="124668"/>
                  </a:lnTo>
                  <a:lnTo>
                    <a:pt x="940" y="99140"/>
                  </a:lnTo>
                  <a:lnTo>
                    <a:pt x="794" y="80352"/>
                  </a:lnTo>
                  <a:lnTo>
                    <a:pt x="10231" y="39694"/>
                  </a:lnTo>
                  <a:lnTo>
                    <a:pt x="25552" y="13950"/>
                  </a:lnTo>
                  <a:lnTo>
                    <a:pt x="32936" y="9783"/>
                  </a:lnTo>
                  <a:lnTo>
                    <a:pt x="50499" y="8272"/>
                  </a:lnTo>
                  <a:lnTo>
                    <a:pt x="57756" y="11846"/>
                  </a:lnTo>
                  <a:lnTo>
                    <a:pt x="68939" y="25177"/>
                  </a:lnTo>
                  <a:lnTo>
                    <a:pt x="77245" y="61377"/>
                  </a:lnTo>
                  <a:lnTo>
                    <a:pt x="85124" y="36292"/>
                  </a:lnTo>
                  <a:lnTo>
                    <a:pt x="108518" y="2785"/>
                  </a:lnTo>
                  <a:lnTo>
                    <a:pt x="116322" y="0"/>
                  </a:lnTo>
                  <a:lnTo>
                    <a:pt x="134353" y="3144"/>
                  </a:lnTo>
                  <a:lnTo>
                    <a:pt x="140565" y="9598"/>
                  </a:lnTo>
                  <a:lnTo>
                    <a:pt x="156942" y="61027"/>
                  </a:lnTo>
                  <a:lnTo>
                    <a:pt x="162651" y="122074"/>
                  </a:lnTo>
                  <a:lnTo>
                    <a:pt x="163517" y="155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8705750" y="3696489"/>
            <a:ext cx="1261382" cy="1261381"/>
          </a:xfrm>
          <a:custGeom>
            <a:avLst/>
            <a:gdLst/>
            <a:ahLst/>
            <a:cxnLst/>
            <a:rect l="0" t="0" r="0" b="0"/>
            <a:pathLst>
              <a:path w="1261382" h="1261381">
                <a:moveTo>
                  <a:pt x="0" y="0"/>
                </a:moveTo>
                <a:lnTo>
                  <a:pt x="1261381" y="1261380"/>
                </a:lnTo>
                <a:lnTo>
                  <a:pt x="0" y="12613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856733" y="1543176"/>
            <a:ext cx="1082295" cy="108229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5390515" y="2055876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6329934" y="1505076"/>
            <a:ext cx="1082294" cy="108229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6863715" y="2017776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Connector 76"/>
          <p:cNvCxnSpPr/>
          <p:nvPr/>
        </p:nvCxnSpPr>
        <p:spPr>
          <a:xfrm flipH="1">
            <a:off x="4892547" y="2073782"/>
            <a:ext cx="10422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5210104" y="1726344"/>
            <a:ext cx="192400" cy="333504"/>
            <a:chOff x="5210104" y="1726344"/>
            <a:chExt cx="192400" cy="333504"/>
          </a:xfrm>
        </p:grpSpPr>
        <p:sp>
          <p:nvSpPr>
            <p:cNvPr id="78" name="Freeform 77"/>
            <p:cNvSpPr/>
            <p:nvPr/>
          </p:nvSpPr>
          <p:spPr>
            <a:xfrm>
              <a:off x="5210104" y="1778987"/>
              <a:ext cx="133430" cy="280861"/>
            </a:xfrm>
            <a:custGeom>
              <a:avLst/>
              <a:gdLst/>
              <a:ahLst/>
              <a:cxnLst/>
              <a:rect l="0" t="0" r="0" b="0"/>
              <a:pathLst>
                <a:path w="133430" h="280861">
                  <a:moveTo>
                    <a:pt x="103563" y="0"/>
                  </a:moveTo>
                  <a:lnTo>
                    <a:pt x="97695" y="5867"/>
                  </a:lnTo>
                  <a:lnTo>
                    <a:pt x="92130" y="11432"/>
                  </a:lnTo>
                  <a:lnTo>
                    <a:pt x="86331" y="17235"/>
                  </a:lnTo>
                  <a:lnTo>
                    <a:pt x="80250" y="23489"/>
                  </a:lnTo>
                  <a:lnTo>
                    <a:pt x="73921" y="30467"/>
                  </a:lnTo>
                  <a:lnTo>
                    <a:pt x="67397" y="38248"/>
                  </a:lnTo>
                  <a:lnTo>
                    <a:pt x="60894" y="46750"/>
                  </a:lnTo>
                  <a:lnTo>
                    <a:pt x="54760" y="55829"/>
                  </a:lnTo>
                  <a:lnTo>
                    <a:pt x="49151" y="65343"/>
                  </a:lnTo>
                  <a:lnTo>
                    <a:pt x="43894" y="75170"/>
                  </a:lnTo>
                  <a:lnTo>
                    <a:pt x="38597" y="85220"/>
                  </a:lnTo>
                  <a:lnTo>
                    <a:pt x="33035" y="95423"/>
                  </a:lnTo>
                  <a:lnTo>
                    <a:pt x="27315" y="105732"/>
                  </a:lnTo>
                  <a:lnTo>
                    <a:pt x="21775" y="116113"/>
                  </a:lnTo>
                  <a:lnTo>
                    <a:pt x="16607" y="126547"/>
                  </a:lnTo>
                  <a:lnTo>
                    <a:pt x="12001" y="137182"/>
                  </a:lnTo>
                  <a:lnTo>
                    <a:pt x="8213" y="148314"/>
                  </a:lnTo>
                  <a:lnTo>
                    <a:pt x="5299" y="160066"/>
                  </a:lnTo>
                  <a:lnTo>
                    <a:pt x="3156" y="172400"/>
                  </a:lnTo>
                  <a:lnTo>
                    <a:pt x="1628" y="185212"/>
                  </a:lnTo>
                  <a:lnTo>
                    <a:pt x="564" y="198383"/>
                  </a:lnTo>
                  <a:lnTo>
                    <a:pt x="0" y="211651"/>
                  </a:lnTo>
                  <a:lnTo>
                    <a:pt x="145" y="224631"/>
                  </a:lnTo>
                  <a:lnTo>
                    <a:pt x="1066" y="237129"/>
                  </a:lnTo>
                  <a:lnTo>
                    <a:pt x="3007" y="248808"/>
                  </a:lnTo>
                  <a:lnTo>
                    <a:pt x="6445" y="259126"/>
                  </a:lnTo>
                  <a:lnTo>
                    <a:pt x="11503" y="267903"/>
                  </a:lnTo>
                  <a:lnTo>
                    <a:pt x="18003" y="274796"/>
                  </a:lnTo>
                  <a:lnTo>
                    <a:pt x="25653" y="279153"/>
                  </a:lnTo>
                  <a:lnTo>
                    <a:pt x="34168" y="280860"/>
                  </a:lnTo>
                  <a:lnTo>
                    <a:pt x="43307" y="280244"/>
                  </a:lnTo>
                  <a:lnTo>
                    <a:pt x="52886" y="277789"/>
                  </a:lnTo>
                  <a:lnTo>
                    <a:pt x="62766" y="273958"/>
                  </a:lnTo>
                  <a:lnTo>
                    <a:pt x="72686" y="269136"/>
                  </a:lnTo>
                  <a:lnTo>
                    <a:pt x="82273" y="263617"/>
                  </a:lnTo>
                  <a:lnTo>
                    <a:pt x="91352" y="257612"/>
                  </a:lnTo>
                  <a:lnTo>
                    <a:pt x="99924" y="251107"/>
                  </a:lnTo>
                  <a:lnTo>
                    <a:pt x="108067" y="243902"/>
                  </a:lnTo>
                  <a:lnTo>
                    <a:pt x="115867" y="235940"/>
                  </a:lnTo>
                  <a:lnTo>
                    <a:pt x="122920" y="227303"/>
                  </a:lnTo>
                  <a:lnTo>
                    <a:pt x="128372" y="218127"/>
                  </a:lnTo>
                  <a:lnTo>
                    <a:pt x="131885" y="208550"/>
                  </a:lnTo>
                  <a:lnTo>
                    <a:pt x="133429" y="198847"/>
                  </a:lnTo>
                  <a:lnTo>
                    <a:pt x="133028" y="189414"/>
                  </a:lnTo>
                  <a:lnTo>
                    <a:pt x="130900" y="180455"/>
                  </a:lnTo>
                  <a:lnTo>
                    <a:pt x="127219" y="172475"/>
                  </a:lnTo>
                  <a:lnTo>
                    <a:pt x="122015" y="166326"/>
                  </a:lnTo>
                  <a:lnTo>
                    <a:pt x="115446" y="162310"/>
                  </a:lnTo>
                  <a:lnTo>
                    <a:pt x="107767" y="160411"/>
                  </a:lnTo>
                  <a:lnTo>
                    <a:pt x="99244" y="160567"/>
                  </a:lnTo>
                  <a:lnTo>
                    <a:pt x="90113" y="162517"/>
                  </a:lnTo>
                  <a:lnTo>
                    <a:pt x="80818" y="165784"/>
                  </a:lnTo>
                  <a:lnTo>
                    <a:pt x="70994" y="170195"/>
                  </a:lnTo>
                  <a:lnTo>
                    <a:pt x="58664" y="177250"/>
                  </a:lnTo>
                  <a:lnTo>
                    <a:pt x="4039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87366" y="1726344"/>
              <a:ext cx="15138" cy="73701"/>
            </a:xfrm>
            <a:custGeom>
              <a:avLst/>
              <a:gdLst/>
              <a:ahLst/>
              <a:cxnLst/>
              <a:rect l="0" t="0" r="0" b="0"/>
              <a:pathLst>
                <a:path w="15138" h="73701">
                  <a:moveTo>
                    <a:pt x="10528" y="73700"/>
                  </a:moveTo>
                  <a:lnTo>
                    <a:pt x="13328" y="64898"/>
                  </a:lnTo>
                  <a:lnTo>
                    <a:pt x="14830" y="56551"/>
                  </a:lnTo>
                  <a:lnTo>
                    <a:pt x="15137" y="47862"/>
                  </a:lnTo>
                  <a:lnTo>
                    <a:pt x="14422" y="39024"/>
                  </a:lnTo>
                  <a:lnTo>
                    <a:pt x="12648" y="29636"/>
                  </a:lnTo>
                  <a:lnTo>
                    <a:pt x="8544" y="177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1" name="Straight Connector 80"/>
          <p:cNvCxnSpPr/>
          <p:nvPr/>
        </p:nvCxnSpPr>
        <p:spPr>
          <a:xfrm flipH="1" flipV="1">
            <a:off x="6892925" y="2042160"/>
            <a:ext cx="168529" cy="4738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/>
          <p:cNvGrpSpPr/>
          <p:nvPr/>
        </p:nvGrpSpPr>
        <p:grpSpPr>
          <a:xfrm>
            <a:off x="7000660" y="2031671"/>
            <a:ext cx="131721" cy="326384"/>
            <a:chOff x="7000660" y="2031671"/>
            <a:chExt cx="131721" cy="326384"/>
          </a:xfrm>
        </p:grpSpPr>
        <p:sp>
          <p:nvSpPr>
            <p:cNvPr id="82" name="Freeform 81"/>
            <p:cNvSpPr/>
            <p:nvPr/>
          </p:nvSpPr>
          <p:spPr>
            <a:xfrm>
              <a:off x="7000660" y="2094842"/>
              <a:ext cx="131721" cy="263213"/>
            </a:xfrm>
            <a:custGeom>
              <a:avLst/>
              <a:gdLst/>
              <a:ahLst/>
              <a:cxnLst/>
              <a:rect l="0" t="0" r="0" b="0"/>
              <a:pathLst>
                <a:path w="131721" h="263213">
                  <a:moveTo>
                    <a:pt x="8095" y="0"/>
                  </a:moveTo>
                  <a:lnTo>
                    <a:pt x="5227" y="8868"/>
                  </a:lnTo>
                  <a:lnTo>
                    <a:pt x="3086" y="17855"/>
                  </a:lnTo>
                  <a:lnTo>
                    <a:pt x="1484" y="27749"/>
                  </a:lnTo>
                  <a:lnTo>
                    <a:pt x="380" y="35001"/>
                  </a:lnTo>
                  <a:lnTo>
                    <a:pt x="0" y="35629"/>
                  </a:lnTo>
                  <a:lnTo>
                    <a:pt x="588" y="31669"/>
                  </a:lnTo>
                  <a:lnTo>
                    <a:pt x="2365" y="25406"/>
                  </a:lnTo>
                  <a:lnTo>
                    <a:pt x="5733" y="18566"/>
                  </a:lnTo>
                  <a:lnTo>
                    <a:pt x="10763" y="12043"/>
                  </a:lnTo>
                  <a:lnTo>
                    <a:pt x="17086" y="6621"/>
                  </a:lnTo>
                  <a:lnTo>
                    <a:pt x="24092" y="3229"/>
                  </a:lnTo>
                  <a:lnTo>
                    <a:pt x="31354" y="2163"/>
                  </a:lnTo>
                  <a:lnTo>
                    <a:pt x="38499" y="3372"/>
                  </a:lnTo>
                  <a:lnTo>
                    <a:pt x="45137" y="6754"/>
                  </a:lnTo>
                  <a:lnTo>
                    <a:pt x="51106" y="12023"/>
                  </a:lnTo>
                  <a:lnTo>
                    <a:pt x="56113" y="18793"/>
                  </a:lnTo>
                  <a:lnTo>
                    <a:pt x="59653" y="26690"/>
                  </a:lnTo>
                  <a:lnTo>
                    <a:pt x="61588" y="35401"/>
                  </a:lnTo>
                  <a:lnTo>
                    <a:pt x="62093" y="44688"/>
                  </a:lnTo>
                  <a:lnTo>
                    <a:pt x="61453" y="54373"/>
                  </a:lnTo>
                  <a:lnTo>
                    <a:pt x="59947" y="64327"/>
                  </a:lnTo>
                  <a:lnTo>
                    <a:pt x="57650" y="74299"/>
                  </a:lnTo>
                  <a:lnTo>
                    <a:pt x="54439" y="83922"/>
                  </a:lnTo>
                  <a:lnTo>
                    <a:pt x="50377" y="92983"/>
                  </a:lnTo>
                  <a:lnTo>
                    <a:pt x="47636" y="100051"/>
                  </a:lnTo>
                  <a:lnTo>
                    <a:pt x="48753" y="103423"/>
                  </a:lnTo>
                  <a:lnTo>
                    <a:pt x="52906" y="103870"/>
                  </a:lnTo>
                  <a:lnTo>
                    <a:pt x="59113" y="102880"/>
                  </a:lnTo>
                  <a:lnTo>
                    <a:pt x="66721" y="101857"/>
                  </a:lnTo>
                  <a:lnTo>
                    <a:pt x="75273" y="101517"/>
                  </a:lnTo>
                  <a:lnTo>
                    <a:pt x="84302" y="102202"/>
                  </a:lnTo>
                  <a:lnTo>
                    <a:pt x="93293" y="104147"/>
                  </a:lnTo>
                  <a:lnTo>
                    <a:pt x="101963" y="107337"/>
                  </a:lnTo>
                  <a:lnTo>
                    <a:pt x="109923" y="111911"/>
                  </a:lnTo>
                  <a:lnTo>
                    <a:pt x="116590" y="118250"/>
                  </a:lnTo>
                  <a:lnTo>
                    <a:pt x="121778" y="126399"/>
                  </a:lnTo>
                  <a:lnTo>
                    <a:pt x="125618" y="136124"/>
                  </a:lnTo>
                  <a:lnTo>
                    <a:pt x="128369" y="147092"/>
                  </a:lnTo>
                  <a:lnTo>
                    <a:pt x="130295" y="158982"/>
                  </a:lnTo>
                  <a:lnTo>
                    <a:pt x="131456" y="171371"/>
                  </a:lnTo>
                  <a:lnTo>
                    <a:pt x="131720" y="183752"/>
                  </a:lnTo>
                  <a:lnTo>
                    <a:pt x="131076" y="195844"/>
                  </a:lnTo>
                  <a:lnTo>
                    <a:pt x="129323" y="207250"/>
                  </a:lnTo>
                  <a:lnTo>
                    <a:pt x="126013" y="217384"/>
                  </a:lnTo>
                  <a:lnTo>
                    <a:pt x="121040" y="226051"/>
                  </a:lnTo>
                  <a:lnTo>
                    <a:pt x="114597" y="233380"/>
                  </a:lnTo>
                  <a:lnTo>
                    <a:pt x="106983" y="239627"/>
                  </a:lnTo>
                  <a:lnTo>
                    <a:pt x="98494" y="245052"/>
                  </a:lnTo>
                  <a:lnTo>
                    <a:pt x="89251" y="249730"/>
                  </a:lnTo>
                  <a:lnTo>
                    <a:pt x="77988" y="254009"/>
                  </a:lnTo>
                  <a:lnTo>
                    <a:pt x="60366" y="258269"/>
                  </a:lnTo>
                  <a:lnTo>
                    <a:pt x="2915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82454" y="2031671"/>
              <a:ext cx="36186" cy="84229"/>
            </a:xfrm>
            <a:custGeom>
              <a:avLst/>
              <a:gdLst/>
              <a:ahLst/>
              <a:cxnLst/>
              <a:rect l="0" t="0" r="0" b="0"/>
              <a:pathLst>
                <a:path w="36186" h="84229">
                  <a:moveTo>
                    <a:pt x="31586" y="84228"/>
                  </a:moveTo>
                  <a:lnTo>
                    <a:pt x="34386" y="75426"/>
                  </a:lnTo>
                  <a:lnTo>
                    <a:pt x="35887" y="67079"/>
                  </a:lnTo>
                  <a:lnTo>
                    <a:pt x="36185" y="58385"/>
                  </a:lnTo>
                  <a:lnTo>
                    <a:pt x="35160" y="49437"/>
                  </a:lnTo>
                  <a:lnTo>
                    <a:pt x="32396" y="40590"/>
                  </a:lnTo>
                  <a:lnTo>
                    <a:pt x="27834" y="32061"/>
                  </a:lnTo>
                  <a:lnTo>
                    <a:pt x="22165" y="24191"/>
                  </a:lnTo>
                  <a:lnTo>
                    <a:pt x="16083" y="16755"/>
                  </a:lnTo>
                  <a:lnTo>
                    <a:pt x="9055" y="91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2203292" y="1863544"/>
            <a:ext cx="91921" cy="131065"/>
          </a:xfrm>
          <a:custGeom>
            <a:avLst/>
            <a:gdLst/>
            <a:ahLst/>
            <a:cxnLst/>
            <a:rect l="0" t="0" r="0" b="0"/>
            <a:pathLst>
              <a:path w="91921" h="131065">
                <a:moveTo>
                  <a:pt x="91920" y="105285"/>
                </a:moveTo>
                <a:lnTo>
                  <a:pt x="80742" y="116463"/>
                </a:lnTo>
                <a:lnTo>
                  <a:pt x="62775" y="121951"/>
                </a:lnTo>
                <a:lnTo>
                  <a:pt x="18703" y="131064"/>
                </a:lnTo>
                <a:lnTo>
                  <a:pt x="11523" y="128320"/>
                </a:lnTo>
                <a:lnTo>
                  <a:pt x="6737" y="121811"/>
                </a:lnTo>
                <a:lnTo>
                  <a:pt x="0" y="90294"/>
                </a:lnTo>
                <a:lnTo>
                  <a:pt x="1124" y="51320"/>
                </a:lnTo>
                <a:lnTo>
                  <a:pt x="769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1684559" y="2359847"/>
            <a:ext cx="631711" cy="156464"/>
            <a:chOff x="1684559" y="2359847"/>
            <a:chExt cx="631711" cy="156464"/>
          </a:xfrm>
        </p:grpSpPr>
        <p:sp>
          <p:nvSpPr>
            <p:cNvPr id="86" name="Freeform 85"/>
            <p:cNvSpPr/>
            <p:nvPr/>
          </p:nvSpPr>
          <p:spPr>
            <a:xfrm>
              <a:off x="2196648" y="2368911"/>
              <a:ext cx="119622" cy="94758"/>
            </a:xfrm>
            <a:custGeom>
              <a:avLst/>
              <a:gdLst/>
              <a:ahLst/>
              <a:cxnLst/>
              <a:rect l="0" t="0" r="0" b="0"/>
              <a:pathLst>
                <a:path w="119622" h="94758">
                  <a:moveTo>
                    <a:pt x="119621" y="0"/>
                  </a:moveTo>
                  <a:lnTo>
                    <a:pt x="61004" y="0"/>
                  </a:lnTo>
                  <a:lnTo>
                    <a:pt x="20625" y="0"/>
                  </a:lnTo>
                  <a:lnTo>
                    <a:pt x="11510" y="4680"/>
                  </a:lnTo>
                  <a:lnTo>
                    <a:pt x="5433" y="12479"/>
                  </a:lnTo>
                  <a:lnTo>
                    <a:pt x="1381" y="22357"/>
                  </a:lnTo>
                  <a:lnTo>
                    <a:pt x="0" y="42692"/>
                  </a:lnTo>
                  <a:lnTo>
                    <a:pt x="380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84559" y="2359847"/>
              <a:ext cx="105286" cy="156464"/>
            </a:xfrm>
            <a:custGeom>
              <a:avLst/>
              <a:gdLst/>
              <a:ahLst/>
              <a:cxnLst/>
              <a:rect l="0" t="0" r="0" b="0"/>
              <a:pathLst>
                <a:path w="105286" h="156464">
                  <a:moveTo>
                    <a:pt x="0" y="9064"/>
                  </a:moveTo>
                  <a:lnTo>
                    <a:pt x="42692" y="5945"/>
                  </a:lnTo>
                  <a:lnTo>
                    <a:pt x="89931" y="0"/>
                  </a:lnTo>
                  <a:lnTo>
                    <a:pt x="97389" y="3021"/>
                  </a:lnTo>
                  <a:lnTo>
                    <a:pt x="101191" y="8545"/>
                  </a:lnTo>
                  <a:lnTo>
                    <a:pt x="104746" y="60902"/>
                  </a:lnTo>
                  <a:lnTo>
                    <a:pt x="105179" y="114884"/>
                  </a:lnTo>
                  <a:lnTo>
                    <a:pt x="105285" y="156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212847" y="1842487"/>
            <a:ext cx="595706" cy="155612"/>
            <a:chOff x="1212847" y="1842487"/>
            <a:chExt cx="595706" cy="155612"/>
          </a:xfrm>
        </p:grpSpPr>
        <p:sp>
          <p:nvSpPr>
            <p:cNvPr id="89" name="Freeform 88"/>
            <p:cNvSpPr/>
            <p:nvPr/>
          </p:nvSpPr>
          <p:spPr>
            <a:xfrm>
              <a:off x="1684559" y="1842487"/>
              <a:ext cx="123994" cy="155612"/>
            </a:xfrm>
            <a:custGeom>
              <a:avLst/>
              <a:gdLst/>
              <a:ahLst/>
              <a:cxnLst/>
              <a:rect l="0" t="0" r="0" b="0"/>
              <a:pathLst>
                <a:path w="123994" h="155612">
                  <a:moveTo>
                    <a:pt x="115814" y="0"/>
                  </a:moveTo>
                  <a:lnTo>
                    <a:pt x="110224" y="16767"/>
                  </a:lnTo>
                  <a:lnTo>
                    <a:pt x="110600" y="34358"/>
                  </a:lnTo>
                  <a:lnTo>
                    <a:pt x="122363" y="85763"/>
                  </a:lnTo>
                  <a:lnTo>
                    <a:pt x="123993" y="123157"/>
                  </a:lnTo>
                  <a:lnTo>
                    <a:pt x="120229" y="145983"/>
                  </a:lnTo>
                  <a:lnTo>
                    <a:pt x="115248" y="152304"/>
                  </a:lnTo>
                  <a:lnTo>
                    <a:pt x="108417" y="155348"/>
                  </a:lnTo>
                  <a:lnTo>
                    <a:pt x="91469" y="155611"/>
                  </a:lnTo>
                  <a:lnTo>
                    <a:pt x="36092" y="148711"/>
                  </a:lnTo>
                  <a:lnTo>
                    <a:pt x="18771" y="14486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12847" y="1863544"/>
              <a:ext cx="124273" cy="130949"/>
            </a:xfrm>
            <a:custGeom>
              <a:avLst/>
              <a:gdLst/>
              <a:ahLst/>
              <a:cxnLst/>
              <a:rect l="0" t="0" r="0" b="0"/>
              <a:pathLst>
                <a:path w="124273" h="130949">
                  <a:moveTo>
                    <a:pt x="124272" y="115813"/>
                  </a:moveTo>
                  <a:lnTo>
                    <a:pt x="86794" y="124146"/>
                  </a:lnTo>
                  <a:lnTo>
                    <a:pt x="30126" y="130948"/>
                  </a:lnTo>
                  <a:lnTo>
                    <a:pt x="8730" y="124100"/>
                  </a:lnTo>
                  <a:lnTo>
                    <a:pt x="2790" y="117828"/>
                  </a:lnTo>
                  <a:lnTo>
                    <a:pt x="0" y="110137"/>
                  </a:lnTo>
                  <a:lnTo>
                    <a:pt x="20" y="92234"/>
                  </a:lnTo>
                  <a:lnTo>
                    <a:pt x="7116" y="36192"/>
                  </a:lnTo>
                  <a:lnTo>
                    <a:pt x="84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08268" y="2347854"/>
            <a:ext cx="639380" cy="168457"/>
            <a:chOff x="708268" y="2347854"/>
            <a:chExt cx="639380" cy="168457"/>
          </a:xfrm>
        </p:grpSpPr>
        <p:sp>
          <p:nvSpPr>
            <p:cNvPr id="92" name="Freeform 91"/>
            <p:cNvSpPr/>
            <p:nvPr/>
          </p:nvSpPr>
          <p:spPr>
            <a:xfrm>
              <a:off x="1228026" y="2347854"/>
              <a:ext cx="119622" cy="136872"/>
            </a:xfrm>
            <a:custGeom>
              <a:avLst/>
              <a:gdLst/>
              <a:ahLst/>
              <a:cxnLst/>
              <a:rect l="0" t="0" r="0" b="0"/>
              <a:pathLst>
                <a:path w="119622" h="136872">
                  <a:moveTo>
                    <a:pt x="119621" y="0"/>
                  </a:moveTo>
                  <a:lnTo>
                    <a:pt x="61004" y="9066"/>
                  </a:lnTo>
                  <a:lnTo>
                    <a:pt x="20625" y="10095"/>
                  </a:lnTo>
                  <a:lnTo>
                    <a:pt x="11510" y="14919"/>
                  </a:lnTo>
                  <a:lnTo>
                    <a:pt x="5433" y="22814"/>
                  </a:lnTo>
                  <a:lnTo>
                    <a:pt x="1382" y="32757"/>
                  </a:lnTo>
                  <a:lnTo>
                    <a:pt x="0" y="53163"/>
                  </a:lnTo>
                  <a:lnTo>
                    <a:pt x="10542" y="110250"/>
                  </a:lnTo>
                  <a:lnTo>
                    <a:pt x="1433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8268" y="2352317"/>
              <a:ext cx="134012" cy="163994"/>
            </a:xfrm>
            <a:custGeom>
              <a:avLst/>
              <a:gdLst/>
              <a:ahLst/>
              <a:cxnLst/>
              <a:rect l="0" t="0" r="0" b="0"/>
              <a:pathLst>
                <a:path w="134012" h="163994">
                  <a:moveTo>
                    <a:pt x="18198" y="6066"/>
                  </a:moveTo>
                  <a:lnTo>
                    <a:pt x="0" y="0"/>
                  </a:lnTo>
                  <a:lnTo>
                    <a:pt x="15926" y="3749"/>
                  </a:lnTo>
                  <a:lnTo>
                    <a:pt x="75899" y="5761"/>
                  </a:lnTo>
                  <a:lnTo>
                    <a:pt x="111334" y="386"/>
                  </a:lnTo>
                  <a:lnTo>
                    <a:pt x="118893" y="3449"/>
                  </a:lnTo>
                  <a:lnTo>
                    <a:pt x="123932" y="10171"/>
                  </a:lnTo>
                  <a:lnTo>
                    <a:pt x="129532" y="30117"/>
                  </a:lnTo>
                  <a:lnTo>
                    <a:pt x="133126" y="81050"/>
                  </a:lnTo>
                  <a:lnTo>
                    <a:pt x="133836" y="136171"/>
                  </a:lnTo>
                  <a:lnTo>
                    <a:pt x="134011" y="163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705409" y="1853015"/>
            <a:ext cx="114046" cy="154233"/>
          </a:xfrm>
          <a:custGeom>
            <a:avLst/>
            <a:gdLst/>
            <a:ahLst/>
            <a:cxnLst/>
            <a:rect l="0" t="0" r="0" b="0"/>
            <a:pathLst>
              <a:path w="114046" h="154233">
                <a:moveTo>
                  <a:pt x="105285" y="0"/>
                </a:moveTo>
                <a:lnTo>
                  <a:pt x="99696" y="16768"/>
                </a:lnTo>
                <a:lnTo>
                  <a:pt x="100071" y="34358"/>
                </a:lnTo>
                <a:lnTo>
                  <a:pt x="111834" y="92999"/>
                </a:lnTo>
                <a:lnTo>
                  <a:pt x="114045" y="120101"/>
                </a:lnTo>
                <a:lnTo>
                  <a:pt x="108788" y="141506"/>
                </a:lnTo>
                <a:lnTo>
                  <a:pt x="104111" y="150489"/>
                </a:lnTo>
                <a:lnTo>
                  <a:pt x="97483" y="154139"/>
                </a:lnTo>
                <a:lnTo>
                  <a:pt x="89555" y="154232"/>
                </a:lnTo>
                <a:lnTo>
                  <a:pt x="31129" y="139666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1642445" y="4085057"/>
            <a:ext cx="231628" cy="379026"/>
            <a:chOff x="1642445" y="4085057"/>
            <a:chExt cx="231628" cy="379026"/>
          </a:xfrm>
        </p:grpSpPr>
        <p:sp>
          <p:nvSpPr>
            <p:cNvPr id="96" name="Freeform 95"/>
            <p:cNvSpPr/>
            <p:nvPr/>
          </p:nvSpPr>
          <p:spPr>
            <a:xfrm>
              <a:off x="1642445" y="4211399"/>
              <a:ext cx="31587" cy="252684"/>
            </a:xfrm>
            <a:custGeom>
              <a:avLst/>
              <a:gdLst/>
              <a:ahLst/>
              <a:cxnLst/>
              <a:rect l="0" t="0" r="0" b="0"/>
              <a:pathLst>
                <a:path w="31587" h="252684">
                  <a:moveTo>
                    <a:pt x="0" y="0"/>
                  </a:moveTo>
                  <a:lnTo>
                    <a:pt x="8333" y="54144"/>
                  </a:lnTo>
                  <a:lnTo>
                    <a:pt x="15684" y="109091"/>
                  </a:lnTo>
                  <a:lnTo>
                    <a:pt x="19996" y="166174"/>
                  </a:lnTo>
                  <a:lnTo>
                    <a:pt x="23967" y="223203"/>
                  </a:lnTo>
                  <a:lnTo>
                    <a:pt x="31586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58259" y="4127171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8211" y="6087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31958" y="4085057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15641" y="17980"/>
                  </a:lnTo>
                  <a:lnTo>
                    <a:pt x="37268" y="72014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05105" y="4558839"/>
            <a:ext cx="1447994" cy="1094965"/>
            <a:chOff x="805105" y="4558839"/>
            <a:chExt cx="1447994" cy="1094965"/>
          </a:xfrm>
        </p:grpSpPr>
        <p:sp>
          <p:nvSpPr>
            <p:cNvPr id="100" name="Freeform 99"/>
            <p:cNvSpPr/>
            <p:nvPr/>
          </p:nvSpPr>
          <p:spPr>
            <a:xfrm>
              <a:off x="1620349" y="5318788"/>
              <a:ext cx="162251" cy="335016"/>
            </a:xfrm>
            <a:custGeom>
              <a:avLst/>
              <a:gdLst/>
              <a:ahLst/>
              <a:cxnLst/>
              <a:rect l="0" t="0" r="0" b="0"/>
              <a:pathLst>
                <a:path w="162251" h="335016">
                  <a:moveTo>
                    <a:pt x="106324" y="19160"/>
                  </a:moveTo>
                  <a:lnTo>
                    <a:pt x="51279" y="2371"/>
                  </a:lnTo>
                  <a:lnTo>
                    <a:pt x="26488" y="0"/>
                  </a:lnTo>
                  <a:lnTo>
                    <a:pt x="16835" y="2877"/>
                  </a:lnTo>
                  <a:lnTo>
                    <a:pt x="9230" y="8305"/>
                  </a:lnTo>
                  <a:lnTo>
                    <a:pt x="2990" y="15433"/>
                  </a:lnTo>
                  <a:lnTo>
                    <a:pt x="0" y="24864"/>
                  </a:lnTo>
                  <a:lnTo>
                    <a:pt x="671" y="87054"/>
                  </a:lnTo>
                  <a:lnTo>
                    <a:pt x="6519" y="122725"/>
                  </a:lnTo>
                  <a:lnTo>
                    <a:pt x="12882" y="130317"/>
                  </a:lnTo>
                  <a:lnTo>
                    <a:pt x="74700" y="152574"/>
                  </a:lnTo>
                  <a:lnTo>
                    <a:pt x="95779" y="159564"/>
                  </a:lnTo>
                  <a:lnTo>
                    <a:pt x="113725" y="172808"/>
                  </a:lnTo>
                  <a:lnTo>
                    <a:pt x="150366" y="212789"/>
                  </a:lnTo>
                  <a:lnTo>
                    <a:pt x="160213" y="231560"/>
                  </a:lnTo>
                  <a:lnTo>
                    <a:pt x="162250" y="254720"/>
                  </a:lnTo>
                  <a:lnTo>
                    <a:pt x="154026" y="302127"/>
                  </a:lnTo>
                  <a:lnTo>
                    <a:pt x="148654" y="310750"/>
                  </a:lnTo>
                  <a:lnTo>
                    <a:pt x="133326" y="323450"/>
                  </a:lnTo>
                  <a:lnTo>
                    <a:pt x="111696" y="329875"/>
                  </a:lnTo>
                  <a:lnTo>
                    <a:pt x="74739" y="335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00373" y="5264248"/>
              <a:ext cx="34848" cy="94758"/>
            </a:xfrm>
            <a:custGeom>
              <a:avLst/>
              <a:gdLst/>
              <a:ahLst/>
              <a:cxnLst/>
              <a:rect l="0" t="0" r="0" b="0"/>
              <a:pathLst>
                <a:path w="34848" h="94758">
                  <a:moveTo>
                    <a:pt x="0" y="0"/>
                  </a:moveTo>
                  <a:lnTo>
                    <a:pt x="16767" y="11179"/>
                  </a:lnTo>
                  <a:lnTo>
                    <a:pt x="28119" y="26025"/>
                  </a:lnTo>
                  <a:lnTo>
                    <a:pt x="32784" y="34898"/>
                  </a:lnTo>
                  <a:lnTo>
                    <a:pt x="34847" y="54115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95129" y="5243191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1179" y="11179"/>
                  </a:lnTo>
                  <a:lnTo>
                    <a:pt x="23719" y="40487"/>
                  </a:lnTo>
                  <a:lnTo>
                    <a:pt x="30550" y="96637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5105" y="4787131"/>
              <a:ext cx="198101" cy="221350"/>
            </a:xfrm>
            <a:custGeom>
              <a:avLst/>
              <a:gdLst/>
              <a:ahLst/>
              <a:cxnLst/>
              <a:rect l="0" t="0" r="0" b="0"/>
              <a:pathLst>
                <a:path w="198101" h="221350">
                  <a:moveTo>
                    <a:pt x="5589" y="55978"/>
                  </a:moveTo>
                  <a:lnTo>
                    <a:pt x="0" y="39210"/>
                  </a:lnTo>
                  <a:lnTo>
                    <a:pt x="1863" y="31931"/>
                  </a:lnTo>
                  <a:lnTo>
                    <a:pt x="13291" y="17604"/>
                  </a:lnTo>
                  <a:lnTo>
                    <a:pt x="39457" y="1974"/>
                  </a:lnTo>
                  <a:lnTo>
                    <a:pt x="59246" y="0"/>
                  </a:lnTo>
                  <a:lnTo>
                    <a:pt x="78569" y="4193"/>
                  </a:lnTo>
                  <a:lnTo>
                    <a:pt x="94956" y="13855"/>
                  </a:lnTo>
                  <a:lnTo>
                    <a:pt x="99092" y="22046"/>
                  </a:lnTo>
                  <a:lnTo>
                    <a:pt x="100568" y="43627"/>
                  </a:lnTo>
                  <a:lnTo>
                    <a:pt x="88258" y="81354"/>
                  </a:lnTo>
                  <a:lnTo>
                    <a:pt x="89947" y="82254"/>
                  </a:lnTo>
                  <a:lnTo>
                    <a:pt x="115059" y="72476"/>
                  </a:lnTo>
                  <a:lnTo>
                    <a:pt x="133791" y="72279"/>
                  </a:lnTo>
                  <a:lnTo>
                    <a:pt x="152645" y="77261"/>
                  </a:lnTo>
                  <a:lnTo>
                    <a:pt x="168823" y="87274"/>
                  </a:lnTo>
                  <a:lnTo>
                    <a:pt x="180693" y="102643"/>
                  </a:lnTo>
                  <a:lnTo>
                    <a:pt x="197845" y="141105"/>
                  </a:lnTo>
                  <a:lnTo>
                    <a:pt x="198100" y="151333"/>
                  </a:lnTo>
                  <a:lnTo>
                    <a:pt x="192145" y="172057"/>
                  </a:lnTo>
                  <a:lnTo>
                    <a:pt x="175638" y="197866"/>
                  </a:lnTo>
                  <a:lnTo>
                    <a:pt x="159545" y="209896"/>
                  </a:lnTo>
                  <a:lnTo>
                    <a:pt x="139525" y="217972"/>
                  </a:lnTo>
                  <a:lnTo>
                    <a:pt x="104285" y="221349"/>
                  </a:lnTo>
                  <a:lnTo>
                    <a:pt x="68760" y="213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94922" y="4622010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16767" y="5589"/>
                  </a:lnTo>
                  <a:lnTo>
                    <a:pt x="28119" y="17692"/>
                  </a:lnTo>
                  <a:lnTo>
                    <a:pt x="35894" y="34769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58093" y="4558839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16767" y="5589"/>
                  </a:lnTo>
                  <a:lnTo>
                    <a:pt x="31239" y="17692"/>
                  </a:lnTo>
                  <a:lnTo>
                    <a:pt x="38373" y="25833"/>
                  </a:lnTo>
                  <a:lnTo>
                    <a:pt x="46301" y="47356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47606" y="483258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22770" y="4268"/>
                  </a:lnTo>
                  <a:lnTo>
                    <a:pt x="61079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95171" y="484310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08996" y="10528"/>
                  </a:lnTo>
                  <a:lnTo>
                    <a:pt x="49866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327005" y="4032414"/>
            <a:ext cx="197897" cy="368498"/>
            <a:chOff x="3327005" y="4032414"/>
            <a:chExt cx="197897" cy="368498"/>
          </a:xfrm>
        </p:grpSpPr>
        <p:sp>
          <p:nvSpPr>
            <p:cNvPr id="109" name="Freeform 108"/>
            <p:cNvSpPr/>
            <p:nvPr/>
          </p:nvSpPr>
          <p:spPr>
            <a:xfrm>
              <a:off x="3327005" y="4179813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421761" y="4064000"/>
              <a:ext cx="18131" cy="84229"/>
            </a:xfrm>
            <a:custGeom>
              <a:avLst/>
              <a:gdLst/>
              <a:ahLst/>
              <a:cxnLst/>
              <a:rect l="0" t="0" r="0" b="0"/>
              <a:pathLst>
                <a:path w="18131" h="84229">
                  <a:moveTo>
                    <a:pt x="0" y="84228"/>
                  </a:moveTo>
                  <a:lnTo>
                    <a:pt x="11179" y="67460"/>
                  </a:lnTo>
                  <a:lnTo>
                    <a:pt x="18130" y="34676"/>
                  </a:lnTo>
                  <a:lnTo>
                    <a:pt x="16637" y="18141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16518" y="4032414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0" y="94757"/>
                  </a:moveTo>
                  <a:lnTo>
                    <a:pt x="8333" y="57279"/>
                  </a:lnTo>
                  <a:lnTo>
                    <a:pt x="8383" y="34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232782" y="5253720"/>
            <a:ext cx="237160" cy="319143"/>
            <a:chOff x="3232782" y="5253720"/>
            <a:chExt cx="237160" cy="319143"/>
          </a:xfrm>
        </p:grpSpPr>
        <p:sp>
          <p:nvSpPr>
            <p:cNvPr id="113" name="Freeform 112"/>
            <p:cNvSpPr/>
            <p:nvPr/>
          </p:nvSpPr>
          <p:spPr>
            <a:xfrm>
              <a:off x="3232782" y="5312328"/>
              <a:ext cx="108476" cy="260535"/>
            </a:xfrm>
            <a:custGeom>
              <a:avLst/>
              <a:gdLst/>
              <a:ahLst/>
              <a:cxnLst/>
              <a:rect l="0" t="0" r="0" b="0"/>
              <a:pathLst>
                <a:path w="108476" h="260535">
                  <a:moveTo>
                    <a:pt x="94223" y="15091"/>
                  </a:moveTo>
                  <a:lnTo>
                    <a:pt x="50260" y="437"/>
                  </a:lnTo>
                  <a:lnTo>
                    <a:pt x="30230" y="0"/>
                  </a:lnTo>
                  <a:lnTo>
                    <a:pt x="19976" y="1520"/>
                  </a:lnTo>
                  <a:lnTo>
                    <a:pt x="13139" y="7214"/>
                  </a:lnTo>
                  <a:lnTo>
                    <a:pt x="5543" y="26019"/>
                  </a:lnTo>
                  <a:lnTo>
                    <a:pt x="667" y="76218"/>
                  </a:lnTo>
                  <a:lnTo>
                    <a:pt x="0" y="103480"/>
                  </a:lnTo>
                  <a:lnTo>
                    <a:pt x="2162" y="109112"/>
                  </a:lnTo>
                  <a:lnTo>
                    <a:pt x="5942" y="109358"/>
                  </a:lnTo>
                  <a:lnTo>
                    <a:pt x="10803" y="106011"/>
                  </a:lnTo>
                  <a:lnTo>
                    <a:pt x="40000" y="101302"/>
                  </a:lnTo>
                  <a:lnTo>
                    <a:pt x="61935" y="106440"/>
                  </a:lnTo>
                  <a:lnTo>
                    <a:pt x="72698" y="111085"/>
                  </a:lnTo>
                  <a:lnTo>
                    <a:pt x="87776" y="125605"/>
                  </a:lnTo>
                  <a:lnTo>
                    <a:pt x="106987" y="163523"/>
                  </a:lnTo>
                  <a:lnTo>
                    <a:pt x="108475" y="184007"/>
                  </a:lnTo>
                  <a:lnTo>
                    <a:pt x="104067" y="203639"/>
                  </a:lnTo>
                  <a:lnTo>
                    <a:pt x="82173" y="235306"/>
                  </a:lnTo>
                  <a:lnTo>
                    <a:pt x="67810" y="248665"/>
                  </a:lnTo>
                  <a:lnTo>
                    <a:pt x="49729" y="258502"/>
                  </a:lnTo>
                  <a:lnTo>
                    <a:pt x="33114" y="260534"/>
                  </a:lnTo>
                  <a:lnTo>
                    <a:pt x="9995" y="257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00704" y="526424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105285"/>
                  </a:moveTo>
                  <a:lnTo>
                    <a:pt x="0" y="46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63875" y="5253720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0" y="105285"/>
                  </a:moveTo>
                  <a:lnTo>
                    <a:pt x="3120" y="62593"/>
                  </a:lnTo>
                  <a:lnTo>
                    <a:pt x="6066" y="418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3800787" y="4537782"/>
            <a:ext cx="353031" cy="299339"/>
            <a:chOff x="3800787" y="4537782"/>
            <a:chExt cx="353031" cy="299339"/>
          </a:xfrm>
        </p:grpSpPr>
        <p:sp>
          <p:nvSpPr>
            <p:cNvPr id="117" name="Freeform 116"/>
            <p:cNvSpPr/>
            <p:nvPr/>
          </p:nvSpPr>
          <p:spPr>
            <a:xfrm>
              <a:off x="3937658" y="4629276"/>
              <a:ext cx="111653" cy="207845"/>
            </a:xfrm>
            <a:custGeom>
              <a:avLst/>
              <a:gdLst/>
              <a:ahLst/>
              <a:cxnLst/>
              <a:rect l="0" t="0" r="0" b="0"/>
              <a:pathLst>
                <a:path w="111653" h="207845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54057" y="1087"/>
                  </a:lnTo>
                  <a:lnTo>
                    <a:pt x="61775" y="5322"/>
                  </a:lnTo>
                  <a:lnTo>
                    <a:pt x="73469" y="19385"/>
                  </a:lnTo>
                  <a:lnTo>
                    <a:pt x="75885" y="28049"/>
                  </a:lnTo>
                  <a:lnTo>
                    <a:pt x="73697" y="57010"/>
                  </a:lnTo>
                  <a:lnTo>
                    <a:pt x="68629" y="77453"/>
                  </a:lnTo>
                  <a:lnTo>
                    <a:pt x="63300" y="85478"/>
                  </a:lnTo>
                  <a:lnTo>
                    <a:pt x="46051" y="100022"/>
                  </a:lnTo>
                  <a:lnTo>
                    <a:pt x="48249" y="100525"/>
                  </a:lnTo>
                  <a:lnTo>
                    <a:pt x="53222" y="99690"/>
                  </a:lnTo>
                  <a:lnTo>
                    <a:pt x="68108" y="105000"/>
                  </a:lnTo>
                  <a:lnTo>
                    <a:pt x="100671" y="127474"/>
                  </a:lnTo>
                  <a:lnTo>
                    <a:pt x="109083" y="146985"/>
                  </a:lnTo>
                  <a:lnTo>
                    <a:pt x="111652" y="170084"/>
                  </a:lnTo>
                  <a:lnTo>
                    <a:pt x="108895" y="192049"/>
                  </a:lnTo>
                  <a:lnTo>
                    <a:pt x="103012" y="199310"/>
                  </a:lnTo>
                  <a:lnTo>
                    <a:pt x="83997" y="207378"/>
                  </a:lnTo>
                  <a:lnTo>
                    <a:pt x="63068" y="207844"/>
                  </a:lnTo>
                  <a:lnTo>
                    <a:pt x="44408" y="204152"/>
                  </a:lnTo>
                  <a:lnTo>
                    <a:pt x="21057" y="192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74528" y="4537782"/>
              <a:ext cx="13303" cy="63172"/>
            </a:xfrm>
            <a:custGeom>
              <a:avLst/>
              <a:gdLst/>
              <a:ahLst/>
              <a:cxnLst/>
              <a:rect l="0" t="0" r="0" b="0"/>
              <a:pathLst>
                <a:path w="13303" h="63172">
                  <a:moveTo>
                    <a:pt x="0" y="63171"/>
                  </a:moveTo>
                  <a:lnTo>
                    <a:pt x="11179" y="51993"/>
                  </a:lnTo>
                  <a:lnTo>
                    <a:pt x="13302" y="45190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48228" y="4558839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0" y="73699"/>
                  </a:moveTo>
                  <a:lnTo>
                    <a:pt x="5589" y="56932"/>
                  </a:lnTo>
                  <a:lnTo>
                    <a:pt x="5213" y="393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00787" y="476940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863751" y="4748352"/>
            <a:ext cx="115814" cy="31587"/>
          </a:xfrm>
          <a:custGeom>
            <a:avLst/>
            <a:gdLst/>
            <a:ahLst/>
            <a:cxnLst/>
            <a:rect l="0" t="0" r="0" b="0"/>
            <a:pathLst>
              <a:path w="115814" h="31587">
                <a:moveTo>
                  <a:pt x="115813" y="0"/>
                </a:moveTo>
                <a:lnTo>
                  <a:pt x="88257" y="15641"/>
                </a:lnTo>
                <a:lnTo>
                  <a:pt x="35154" y="28089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6582756" y="3934554"/>
            <a:ext cx="429224" cy="670038"/>
            <a:chOff x="6582756" y="3934554"/>
            <a:chExt cx="429224" cy="670038"/>
          </a:xfrm>
        </p:grpSpPr>
        <p:sp>
          <p:nvSpPr>
            <p:cNvPr id="123" name="Freeform 122"/>
            <p:cNvSpPr/>
            <p:nvPr/>
          </p:nvSpPr>
          <p:spPr>
            <a:xfrm>
              <a:off x="6582756" y="4253513"/>
              <a:ext cx="180775" cy="351079"/>
            </a:xfrm>
            <a:custGeom>
              <a:avLst/>
              <a:gdLst/>
              <a:ahLst/>
              <a:cxnLst/>
              <a:rect l="0" t="0" r="0" b="0"/>
              <a:pathLst>
                <a:path w="180775" h="351079">
                  <a:moveTo>
                    <a:pt x="29140" y="0"/>
                  </a:moveTo>
                  <a:lnTo>
                    <a:pt x="12352" y="55044"/>
                  </a:lnTo>
                  <a:lnTo>
                    <a:pt x="5806" y="109572"/>
                  </a:lnTo>
                  <a:lnTo>
                    <a:pt x="0" y="159197"/>
                  </a:lnTo>
                  <a:lnTo>
                    <a:pt x="1399" y="210946"/>
                  </a:lnTo>
                  <a:lnTo>
                    <a:pt x="9223" y="260204"/>
                  </a:lnTo>
                  <a:lnTo>
                    <a:pt x="22346" y="313181"/>
                  </a:lnTo>
                  <a:lnTo>
                    <a:pt x="28120" y="322261"/>
                  </a:lnTo>
                  <a:lnTo>
                    <a:pt x="43895" y="335470"/>
                  </a:lnTo>
                  <a:lnTo>
                    <a:pt x="72506" y="349483"/>
                  </a:lnTo>
                  <a:lnTo>
                    <a:pt x="92868" y="351078"/>
                  </a:lnTo>
                  <a:lnTo>
                    <a:pt x="112446" y="346717"/>
                  </a:lnTo>
                  <a:lnTo>
                    <a:pt x="144079" y="324854"/>
                  </a:lnTo>
                  <a:lnTo>
                    <a:pt x="151389" y="318345"/>
                  </a:lnTo>
                  <a:lnTo>
                    <a:pt x="167268" y="286826"/>
                  </a:lnTo>
                  <a:lnTo>
                    <a:pt x="180774" y="235425"/>
                  </a:lnTo>
                  <a:lnTo>
                    <a:pt x="179201" y="212257"/>
                  </a:lnTo>
                  <a:lnTo>
                    <a:pt x="166149" y="179484"/>
                  </a:lnTo>
                  <a:lnTo>
                    <a:pt x="157914" y="172298"/>
                  </a:lnTo>
                  <a:lnTo>
                    <a:pt x="136286" y="164314"/>
                  </a:lnTo>
                  <a:lnTo>
                    <a:pt x="114195" y="167005"/>
                  </a:lnTo>
                  <a:lnTo>
                    <a:pt x="103390" y="170998"/>
                  </a:lnTo>
                  <a:lnTo>
                    <a:pt x="88267" y="184793"/>
                  </a:lnTo>
                  <a:lnTo>
                    <a:pt x="58175" y="242665"/>
                  </a:lnTo>
                  <a:lnTo>
                    <a:pt x="39669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45625" y="4167159"/>
              <a:ext cx="161070" cy="201820"/>
            </a:xfrm>
            <a:custGeom>
              <a:avLst/>
              <a:gdLst/>
              <a:ahLst/>
              <a:cxnLst/>
              <a:rect l="0" t="0" r="0" b="0"/>
              <a:pathLst>
                <a:path w="161070" h="201820">
                  <a:moveTo>
                    <a:pt x="24198" y="170582"/>
                  </a:moveTo>
                  <a:lnTo>
                    <a:pt x="64989" y="201819"/>
                  </a:lnTo>
                  <a:lnTo>
                    <a:pt x="16463" y="146095"/>
                  </a:lnTo>
                  <a:lnTo>
                    <a:pt x="184" y="106733"/>
                  </a:lnTo>
                  <a:lnTo>
                    <a:pt x="0" y="97600"/>
                  </a:lnTo>
                  <a:lnTo>
                    <a:pt x="6034" y="81213"/>
                  </a:lnTo>
                  <a:lnTo>
                    <a:pt x="12089" y="77078"/>
                  </a:lnTo>
                  <a:lnTo>
                    <a:pt x="28175" y="75602"/>
                  </a:lnTo>
                  <a:lnTo>
                    <a:pt x="56962" y="81348"/>
                  </a:lnTo>
                  <a:lnTo>
                    <a:pt x="61249" y="80677"/>
                  </a:lnTo>
                  <a:lnTo>
                    <a:pt x="61767" y="77890"/>
                  </a:lnTo>
                  <a:lnTo>
                    <a:pt x="41480" y="22071"/>
                  </a:lnTo>
                  <a:lnTo>
                    <a:pt x="42738" y="14253"/>
                  </a:lnTo>
                  <a:lnTo>
                    <a:pt x="47087" y="7871"/>
                  </a:lnTo>
                  <a:lnTo>
                    <a:pt x="53496" y="2446"/>
                  </a:lnTo>
                  <a:lnTo>
                    <a:pt x="61278" y="0"/>
                  </a:lnTo>
                  <a:lnTo>
                    <a:pt x="79283" y="401"/>
                  </a:lnTo>
                  <a:lnTo>
                    <a:pt x="95864" y="7598"/>
                  </a:lnTo>
                  <a:lnTo>
                    <a:pt x="111032" y="19766"/>
                  </a:lnTo>
                  <a:lnTo>
                    <a:pt x="161069" y="75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66780" y="3934554"/>
              <a:ext cx="145200" cy="243756"/>
            </a:xfrm>
            <a:custGeom>
              <a:avLst/>
              <a:gdLst/>
              <a:ahLst/>
              <a:cxnLst/>
              <a:rect l="0" t="0" r="0" b="0"/>
              <a:pathLst>
                <a:path w="145200" h="243756">
                  <a:moveTo>
                    <a:pt x="8329" y="171560"/>
                  </a:moveTo>
                  <a:lnTo>
                    <a:pt x="17904" y="202842"/>
                  </a:lnTo>
                  <a:lnTo>
                    <a:pt x="49805" y="243755"/>
                  </a:lnTo>
                  <a:lnTo>
                    <a:pt x="45870" y="240301"/>
                  </a:lnTo>
                  <a:lnTo>
                    <a:pt x="25450" y="210615"/>
                  </a:lnTo>
                  <a:lnTo>
                    <a:pt x="5225" y="160628"/>
                  </a:lnTo>
                  <a:lnTo>
                    <a:pt x="0" y="123737"/>
                  </a:lnTo>
                  <a:lnTo>
                    <a:pt x="2776" y="113942"/>
                  </a:lnTo>
                  <a:lnTo>
                    <a:pt x="8136" y="106242"/>
                  </a:lnTo>
                  <a:lnTo>
                    <a:pt x="15220" y="99938"/>
                  </a:lnTo>
                  <a:lnTo>
                    <a:pt x="22281" y="98076"/>
                  </a:lnTo>
                  <a:lnTo>
                    <a:pt x="29329" y="99174"/>
                  </a:lnTo>
                  <a:lnTo>
                    <a:pt x="43398" y="106633"/>
                  </a:lnTo>
                  <a:lnTo>
                    <a:pt x="57450" y="117747"/>
                  </a:lnTo>
                  <a:lnTo>
                    <a:pt x="60963" y="118137"/>
                  </a:lnTo>
                  <a:lnTo>
                    <a:pt x="62136" y="114887"/>
                  </a:lnTo>
                  <a:lnTo>
                    <a:pt x="55612" y="84456"/>
                  </a:lnTo>
                  <a:lnTo>
                    <a:pt x="45398" y="43480"/>
                  </a:lnTo>
                  <a:lnTo>
                    <a:pt x="47420" y="18319"/>
                  </a:lnTo>
                  <a:lnTo>
                    <a:pt x="53107" y="9738"/>
                  </a:lnTo>
                  <a:lnTo>
                    <a:pt x="61577" y="4017"/>
                  </a:lnTo>
                  <a:lnTo>
                    <a:pt x="71904" y="203"/>
                  </a:lnTo>
                  <a:lnTo>
                    <a:pt x="81128" y="0"/>
                  </a:lnTo>
                  <a:lnTo>
                    <a:pt x="97616" y="6014"/>
                  </a:lnTo>
                  <a:lnTo>
                    <a:pt x="120052" y="28142"/>
                  </a:lnTo>
                  <a:lnTo>
                    <a:pt x="145199" y="76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248580" y="5135512"/>
            <a:ext cx="626737" cy="381137"/>
            <a:chOff x="7248580" y="5135512"/>
            <a:chExt cx="626737" cy="381137"/>
          </a:xfrm>
        </p:grpSpPr>
        <p:sp>
          <p:nvSpPr>
            <p:cNvPr id="127" name="Freeform 126"/>
            <p:cNvSpPr/>
            <p:nvPr/>
          </p:nvSpPr>
          <p:spPr>
            <a:xfrm>
              <a:off x="7248580" y="5135512"/>
              <a:ext cx="199072" cy="381137"/>
            </a:xfrm>
            <a:custGeom>
              <a:avLst/>
              <a:gdLst/>
              <a:ahLst/>
              <a:cxnLst/>
              <a:rect l="0" t="0" r="0" b="0"/>
              <a:pathLst>
                <a:path w="199072" h="381137">
                  <a:moveTo>
                    <a:pt x="163482" y="86622"/>
                  </a:moveTo>
                  <a:lnTo>
                    <a:pt x="145523" y="140497"/>
                  </a:lnTo>
                  <a:lnTo>
                    <a:pt x="122743" y="197659"/>
                  </a:lnTo>
                  <a:lnTo>
                    <a:pt x="112021" y="250842"/>
                  </a:lnTo>
                  <a:lnTo>
                    <a:pt x="96494" y="307163"/>
                  </a:lnTo>
                  <a:lnTo>
                    <a:pt x="91771" y="344730"/>
                  </a:lnTo>
                  <a:lnTo>
                    <a:pt x="96905" y="365504"/>
                  </a:lnTo>
                  <a:lnTo>
                    <a:pt x="101550" y="374319"/>
                  </a:lnTo>
                  <a:lnTo>
                    <a:pt x="108156" y="379026"/>
                  </a:lnTo>
                  <a:lnTo>
                    <a:pt x="116070" y="380994"/>
                  </a:lnTo>
                  <a:lnTo>
                    <a:pt x="124855" y="381136"/>
                  </a:lnTo>
                  <a:lnTo>
                    <a:pt x="133051" y="377722"/>
                  </a:lnTo>
                  <a:lnTo>
                    <a:pt x="155765" y="356148"/>
                  </a:lnTo>
                  <a:lnTo>
                    <a:pt x="181282" y="317417"/>
                  </a:lnTo>
                  <a:lnTo>
                    <a:pt x="197934" y="270382"/>
                  </a:lnTo>
                  <a:lnTo>
                    <a:pt x="199071" y="246672"/>
                  </a:lnTo>
                  <a:lnTo>
                    <a:pt x="194507" y="224436"/>
                  </a:lnTo>
                  <a:lnTo>
                    <a:pt x="184680" y="202855"/>
                  </a:lnTo>
                  <a:lnTo>
                    <a:pt x="169394" y="187804"/>
                  </a:lnTo>
                  <a:lnTo>
                    <a:pt x="148562" y="177216"/>
                  </a:lnTo>
                  <a:lnTo>
                    <a:pt x="90648" y="164005"/>
                  </a:lnTo>
                  <a:lnTo>
                    <a:pt x="63262" y="159619"/>
                  </a:lnTo>
                  <a:lnTo>
                    <a:pt x="39391" y="149871"/>
                  </a:lnTo>
                  <a:lnTo>
                    <a:pt x="11810" y="125640"/>
                  </a:lnTo>
                  <a:lnTo>
                    <a:pt x="2486" y="103184"/>
                  </a:lnTo>
                  <a:lnTo>
                    <a:pt x="0" y="90644"/>
                  </a:lnTo>
                  <a:lnTo>
                    <a:pt x="3476" y="67353"/>
                  </a:lnTo>
                  <a:lnTo>
                    <a:pt x="24771" y="23804"/>
                  </a:lnTo>
                  <a:lnTo>
                    <a:pt x="41001" y="8791"/>
                  </a:lnTo>
                  <a:lnTo>
                    <a:pt x="50243" y="3149"/>
                  </a:lnTo>
                  <a:lnTo>
                    <a:pt x="69870" y="0"/>
                  </a:lnTo>
                  <a:lnTo>
                    <a:pt x="111066" y="7511"/>
                  </a:lnTo>
                  <a:lnTo>
                    <a:pt x="122638" y="13637"/>
                  </a:lnTo>
                  <a:lnTo>
                    <a:pt x="131896" y="23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27876" y="5327354"/>
              <a:ext cx="136871" cy="151231"/>
            </a:xfrm>
            <a:custGeom>
              <a:avLst/>
              <a:gdLst/>
              <a:ahLst/>
              <a:cxnLst/>
              <a:rect l="0" t="0" r="0" b="0"/>
              <a:pathLst>
                <a:path w="136871" h="151231">
                  <a:moveTo>
                    <a:pt x="0" y="94822"/>
                  </a:moveTo>
                  <a:lnTo>
                    <a:pt x="3119" y="137513"/>
                  </a:lnTo>
                  <a:lnTo>
                    <a:pt x="6065" y="151230"/>
                  </a:lnTo>
                  <a:lnTo>
                    <a:pt x="3475" y="145629"/>
                  </a:lnTo>
                  <a:lnTo>
                    <a:pt x="457" y="89150"/>
                  </a:lnTo>
                  <a:lnTo>
                    <a:pt x="5679" y="34690"/>
                  </a:lnTo>
                  <a:lnTo>
                    <a:pt x="10804" y="27828"/>
                  </a:lnTo>
                  <a:lnTo>
                    <a:pt x="17731" y="24423"/>
                  </a:lnTo>
                  <a:lnTo>
                    <a:pt x="25859" y="23322"/>
                  </a:lnTo>
                  <a:lnTo>
                    <a:pt x="41128" y="28339"/>
                  </a:lnTo>
                  <a:lnTo>
                    <a:pt x="48475" y="32952"/>
                  </a:lnTo>
                  <a:lnTo>
                    <a:pt x="59759" y="50557"/>
                  </a:lnTo>
                  <a:lnTo>
                    <a:pt x="66334" y="65790"/>
                  </a:lnTo>
                  <a:lnTo>
                    <a:pt x="66449" y="64938"/>
                  </a:lnTo>
                  <a:lnTo>
                    <a:pt x="64141" y="43854"/>
                  </a:lnTo>
                  <a:lnTo>
                    <a:pt x="63818" y="32767"/>
                  </a:lnTo>
                  <a:lnTo>
                    <a:pt x="69697" y="14209"/>
                  </a:lnTo>
                  <a:lnTo>
                    <a:pt x="74541" y="5985"/>
                  </a:lnTo>
                  <a:lnTo>
                    <a:pt x="81279" y="1672"/>
                  </a:lnTo>
                  <a:lnTo>
                    <a:pt x="98125" y="0"/>
                  </a:lnTo>
                  <a:lnTo>
                    <a:pt x="105190" y="3531"/>
                  </a:lnTo>
                  <a:lnTo>
                    <a:pt x="116161" y="16814"/>
                  </a:lnTo>
                  <a:lnTo>
                    <a:pt x="128914" y="44022"/>
                  </a:lnTo>
                  <a:lnTo>
                    <a:pt x="136870" y="94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717388" y="5263162"/>
              <a:ext cx="157929" cy="182682"/>
            </a:xfrm>
            <a:custGeom>
              <a:avLst/>
              <a:gdLst/>
              <a:ahLst/>
              <a:cxnLst/>
              <a:rect l="0" t="0" r="0" b="0"/>
              <a:pathLst>
                <a:path w="157929" h="182682">
                  <a:moveTo>
                    <a:pt x="0" y="85315"/>
                  </a:moveTo>
                  <a:lnTo>
                    <a:pt x="5590" y="143931"/>
                  </a:lnTo>
                  <a:lnTo>
                    <a:pt x="15619" y="182681"/>
                  </a:lnTo>
                  <a:lnTo>
                    <a:pt x="13571" y="177721"/>
                  </a:lnTo>
                  <a:lnTo>
                    <a:pt x="5207" y="117233"/>
                  </a:lnTo>
                  <a:lnTo>
                    <a:pt x="1543" y="79824"/>
                  </a:lnTo>
                  <a:lnTo>
                    <a:pt x="6925" y="55968"/>
                  </a:lnTo>
                  <a:lnTo>
                    <a:pt x="11637" y="44693"/>
                  </a:lnTo>
                  <a:lnTo>
                    <a:pt x="17116" y="39516"/>
                  </a:lnTo>
                  <a:lnTo>
                    <a:pt x="23110" y="38405"/>
                  </a:lnTo>
                  <a:lnTo>
                    <a:pt x="29444" y="40003"/>
                  </a:lnTo>
                  <a:lnTo>
                    <a:pt x="42722" y="51138"/>
                  </a:lnTo>
                  <a:lnTo>
                    <a:pt x="49539" y="59021"/>
                  </a:lnTo>
                  <a:lnTo>
                    <a:pt x="54083" y="59596"/>
                  </a:lnTo>
                  <a:lnTo>
                    <a:pt x="57112" y="55301"/>
                  </a:lnTo>
                  <a:lnTo>
                    <a:pt x="67563" y="20374"/>
                  </a:lnTo>
                  <a:lnTo>
                    <a:pt x="73119" y="12775"/>
                  </a:lnTo>
                  <a:lnTo>
                    <a:pt x="88650" y="1212"/>
                  </a:lnTo>
                  <a:lnTo>
                    <a:pt x="96535" y="0"/>
                  </a:lnTo>
                  <a:lnTo>
                    <a:pt x="104130" y="1532"/>
                  </a:lnTo>
                  <a:lnTo>
                    <a:pt x="111534" y="4893"/>
                  </a:lnTo>
                  <a:lnTo>
                    <a:pt x="133133" y="26391"/>
                  </a:lnTo>
                  <a:lnTo>
                    <a:pt x="148762" y="54987"/>
                  </a:lnTo>
                  <a:lnTo>
                    <a:pt x="156720" y="111751"/>
                  </a:lnTo>
                  <a:lnTo>
                    <a:pt x="157928" y="137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527876" y="3906072"/>
            <a:ext cx="462735" cy="536955"/>
            <a:chOff x="7527876" y="3906072"/>
            <a:chExt cx="462735" cy="536955"/>
          </a:xfrm>
        </p:grpSpPr>
        <p:sp>
          <p:nvSpPr>
            <p:cNvPr id="131" name="Freeform 130"/>
            <p:cNvSpPr/>
            <p:nvPr/>
          </p:nvSpPr>
          <p:spPr>
            <a:xfrm>
              <a:off x="7527876" y="3906072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31585" y="0"/>
                  </a:moveTo>
                  <a:lnTo>
                    <a:pt x="14796" y="55045"/>
                  </a:lnTo>
                  <a:lnTo>
                    <a:pt x="11371" y="106453"/>
                  </a:lnTo>
                  <a:lnTo>
                    <a:pt x="3403" y="16488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86705" y="3927129"/>
              <a:ext cx="112943" cy="209266"/>
            </a:xfrm>
            <a:custGeom>
              <a:avLst/>
              <a:gdLst/>
              <a:ahLst/>
              <a:cxnLst/>
              <a:rect l="0" t="0" r="0" b="0"/>
              <a:pathLst>
                <a:path w="112943" h="209266">
                  <a:moveTo>
                    <a:pt x="56984" y="10529"/>
                  </a:moveTo>
                  <a:lnTo>
                    <a:pt x="27675" y="39837"/>
                  </a:lnTo>
                  <a:lnTo>
                    <a:pt x="5103" y="93648"/>
                  </a:lnTo>
                  <a:lnTo>
                    <a:pt x="0" y="115321"/>
                  </a:lnTo>
                  <a:lnTo>
                    <a:pt x="6257" y="157830"/>
                  </a:lnTo>
                  <a:lnTo>
                    <a:pt x="18557" y="189484"/>
                  </a:lnTo>
                  <a:lnTo>
                    <a:pt x="24347" y="200022"/>
                  </a:lnTo>
                  <a:lnTo>
                    <a:pt x="31716" y="205878"/>
                  </a:lnTo>
                  <a:lnTo>
                    <a:pt x="40138" y="208612"/>
                  </a:lnTo>
                  <a:lnTo>
                    <a:pt x="49263" y="209265"/>
                  </a:lnTo>
                  <a:lnTo>
                    <a:pt x="65641" y="203751"/>
                  </a:lnTo>
                  <a:lnTo>
                    <a:pt x="80719" y="192331"/>
                  </a:lnTo>
                  <a:lnTo>
                    <a:pt x="101191" y="166171"/>
                  </a:lnTo>
                  <a:lnTo>
                    <a:pt x="110946" y="146383"/>
                  </a:lnTo>
                  <a:lnTo>
                    <a:pt x="112942" y="125891"/>
                  </a:lnTo>
                  <a:lnTo>
                    <a:pt x="108893" y="66405"/>
                  </a:lnTo>
                  <a:lnTo>
                    <a:pt x="100180" y="33714"/>
                  </a:lnTo>
                  <a:lnTo>
                    <a:pt x="89441" y="16544"/>
                  </a:lnTo>
                  <a:lnTo>
                    <a:pt x="76868" y="7353"/>
                  </a:lnTo>
                  <a:lnTo>
                    <a:pt x="56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22327" y="4162073"/>
              <a:ext cx="109123" cy="154612"/>
            </a:xfrm>
            <a:custGeom>
              <a:avLst/>
              <a:gdLst/>
              <a:ahLst/>
              <a:cxnLst/>
              <a:rect l="0" t="0" r="0" b="0"/>
              <a:pathLst>
                <a:path w="109123" h="154612">
                  <a:moveTo>
                    <a:pt x="5590" y="17740"/>
                  </a:moveTo>
                  <a:lnTo>
                    <a:pt x="0" y="34508"/>
                  </a:lnTo>
                  <a:lnTo>
                    <a:pt x="376" y="52099"/>
                  </a:lnTo>
                  <a:lnTo>
                    <a:pt x="2114" y="61703"/>
                  </a:lnTo>
                  <a:lnTo>
                    <a:pt x="3273" y="63426"/>
                  </a:lnTo>
                  <a:lnTo>
                    <a:pt x="10874" y="26197"/>
                  </a:lnTo>
                  <a:lnTo>
                    <a:pt x="25743" y="1658"/>
                  </a:lnTo>
                  <a:lnTo>
                    <a:pt x="30724" y="0"/>
                  </a:lnTo>
                  <a:lnTo>
                    <a:pt x="35214" y="2404"/>
                  </a:lnTo>
                  <a:lnTo>
                    <a:pt x="43323" y="14433"/>
                  </a:lnTo>
                  <a:lnTo>
                    <a:pt x="50826" y="31478"/>
                  </a:lnTo>
                  <a:lnTo>
                    <a:pt x="54464" y="32748"/>
                  </a:lnTo>
                  <a:lnTo>
                    <a:pt x="58060" y="28915"/>
                  </a:lnTo>
                  <a:lnTo>
                    <a:pt x="61627" y="21680"/>
                  </a:lnTo>
                  <a:lnTo>
                    <a:pt x="67515" y="18027"/>
                  </a:lnTo>
                  <a:lnTo>
                    <a:pt x="83415" y="17088"/>
                  </a:lnTo>
                  <a:lnTo>
                    <a:pt x="90228" y="20815"/>
                  </a:lnTo>
                  <a:lnTo>
                    <a:pt x="100919" y="34315"/>
                  </a:lnTo>
                  <a:lnTo>
                    <a:pt x="107925" y="67235"/>
                  </a:lnTo>
                  <a:lnTo>
                    <a:pt x="109122" y="117940"/>
                  </a:lnTo>
                  <a:lnTo>
                    <a:pt x="100346" y="154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66251" y="4248352"/>
              <a:ext cx="124360" cy="194675"/>
            </a:xfrm>
            <a:custGeom>
              <a:avLst/>
              <a:gdLst/>
              <a:ahLst/>
              <a:cxnLst/>
              <a:rect l="0" t="0" r="0" b="0"/>
              <a:pathLst>
                <a:path w="124360" h="194675">
                  <a:moveTo>
                    <a:pt x="9065" y="15689"/>
                  </a:moveTo>
                  <a:lnTo>
                    <a:pt x="9065" y="74306"/>
                  </a:lnTo>
                  <a:lnTo>
                    <a:pt x="7895" y="78164"/>
                  </a:lnTo>
                  <a:lnTo>
                    <a:pt x="5946" y="76056"/>
                  </a:lnTo>
                  <a:lnTo>
                    <a:pt x="1829" y="61236"/>
                  </a:lnTo>
                  <a:lnTo>
                    <a:pt x="0" y="39052"/>
                  </a:lnTo>
                  <a:lnTo>
                    <a:pt x="5426" y="19833"/>
                  </a:lnTo>
                  <a:lnTo>
                    <a:pt x="10148" y="11433"/>
                  </a:lnTo>
                  <a:lnTo>
                    <a:pt x="16806" y="8173"/>
                  </a:lnTo>
                  <a:lnTo>
                    <a:pt x="24754" y="8338"/>
                  </a:lnTo>
                  <a:lnTo>
                    <a:pt x="33562" y="10789"/>
                  </a:lnTo>
                  <a:lnTo>
                    <a:pt x="40605" y="17101"/>
                  </a:lnTo>
                  <a:lnTo>
                    <a:pt x="51548" y="36594"/>
                  </a:lnTo>
                  <a:lnTo>
                    <a:pt x="59700" y="77877"/>
                  </a:lnTo>
                  <a:lnTo>
                    <a:pt x="60369" y="75865"/>
                  </a:lnTo>
                  <a:lnTo>
                    <a:pt x="67032" y="39014"/>
                  </a:lnTo>
                  <a:lnTo>
                    <a:pt x="81872" y="5832"/>
                  </a:lnTo>
                  <a:lnTo>
                    <a:pt x="88019" y="929"/>
                  </a:lnTo>
                  <a:lnTo>
                    <a:pt x="94456" y="0"/>
                  </a:lnTo>
                  <a:lnTo>
                    <a:pt x="101087" y="1720"/>
                  </a:lnTo>
                  <a:lnTo>
                    <a:pt x="106678" y="6377"/>
                  </a:lnTo>
                  <a:lnTo>
                    <a:pt x="116009" y="20909"/>
                  </a:lnTo>
                  <a:lnTo>
                    <a:pt x="122250" y="54410"/>
                  </a:lnTo>
                  <a:lnTo>
                    <a:pt x="124359" y="114888"/>
                  </a:lnTo>
                  <a:lnTo>
                    <a:pt x="121656" y="166868"/>
                  </a:lnTo>
                  <a:lnTo>
                    <a:pt x="114350" y="194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7085679" y="4785311"/>
            <a:ext cx="147399" cy="194669"/>
          </a:xfrm>
          <a:custGeom>
            <a:avLst/>
            <a:gdLst/>
            <a:ahLst/>
            <a:cxnLst/>
            <a:rect l="0" t="0" r="0" b="0"/>
            <a:pathLst>
              <a:path w="147399" h="194669">
                <a:moveTo>
                  <a:pt x="0" y="15683"/>
                </a:moveTo>
                <a:lnTo>
                  <a:pt x="42692" y="12564"/>
                </a:lnTo>
                <a:lnTo>
                  <a:pt x="102068" y="4961"/>
                </a:lnTo>
                <a:lnTo>
                  <a:pt x="124911" y="0"/>
                </a:lnTo>
                <a:lnTo>
                  <a:pt x="132407" y="2888"/>
                </a:lnTo>
                <a:lnTo>
                  <a:pt x="137404" y="9493"/>
                </a:lnTo>
                <a:lnTo>
                  <a:pt x="142957" y="29310"/>
                </a:lnTo>
                <a:lnTo>
                  <a:pt x="146521" y="80160"/>
                </a:lnTo>
                <a:lnTo>
                  <a:pt x="147226" y="135264"/>
                </a:lnTo>
                <a:lnTo>
                  <a:pt x="147398" y="1946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8071270" y="3737616"/>
            <a:ext cx="1709705" cy="1652975"/>
            <a:chOff x="8071270" y="3737616"/>
            <a:chExt cx="1709705" cy="1652975"/>
          </a:xfrm>
        </p:grpSpPr>
        <p:sp>
          <p:nvSpPr>
            <p:cNvPr id="137" name="Freeform 136"/>
            <p:cNvSpPr/>
            <p:nvPr/>
          </p:nvSpPr>
          <p:spPr>
            <a:xfrm>
              <a:off x="8422798" y="4337741"/>
              <a:ext cx="171363" cy="132661"/>
            </a:xfrm>
            <a:custGeom>
              <a:avLst/>
              <a:gdLst/>
              <a:ahLst/>
              <a:cxnLst/>
              <a:rect l="0" t="0" r="0" b="0"/>
              <a:pathLst>
                <a:path w="171363" h="132661">
                  <a:moveTo>
                    <a:pt x="0" y="0"/>
                  </a:moveTo>
                  <a:lnTo>
                    <a:pt x="0" y="22356"/>
                  </a:lnTo>
                  <a:lnTo>
                    <a:pt x="11178" y="53027"/>
                  </a:lnTo>
                  <a:lnTo>
                    <a:pt x="29308" y="78752"/>
                  </a:lnTo>
                  <a:lnTo>
                    <a:pt x="84952" y="122659"/>
                  </a:lnTo>
                  <a:lnTo>
                    <a:pt x="108726" y="130554"/>
                  </a:lnTo>
                  <a:lnTo>
                    <a:pt x="121617" y="132660"/>
                  </a:lnTo>
                  <a:lnTo>
                    <a:pt x="132551" y="130554"/>
                  </a:lnTo>
                  <a:lnTo>
                    <a:pt x="150938" y="118855"/>
                  </a:lnTo>
                  <a:lnTo>
                    <a:pt x="168854" y="92538"/>
                  </a:lnTo>
                  <a:lnTo>
                    <a:pt x="171362" y="72713"/>
                  </a:lnTo>
                  <a:lnTo>
                    <a:pt x="167407" y="53374"/>
                  </a:lnTo>
                  <a:lnTo>
                    <a:pt x="157851" y="36980"/>
                  </a:lnTo>
                  <a:lnTo>
                    <a:pt x="150857" y="32842"/>
                  </a:lnTo>
                  <a:lnTo>
                    <a:pt x="133728" y="31364"/>
                  </a:lnTo>
                  <a:lnTo>
                    <a:pt x="117536" y="37726"/>
                  </a:lnTo>
                  <a:lnTo>
                    <a:pt x="109943" y="42698"/>
                  </a:lnTo>
                  <a:lnTo>
                    <a:pt x="104881" y="49522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14783" y="4074528"/>
              <a:ext cx="87000" cy="205133"/>
            </a:xfrm>
            <a:custGeom>
              <a:avLst/>
              <a:gdLst/>
              <a:ahLst/>
              <a:cxnLst/>
              <a:rect l="0" t="0" r="0" b="0"/>
              <a:pathLst>
                <a:path w="87000" h="205133">
                  <a:moveTo>
                    <a:pt x="23828" y="189513"/>
                  </a:moveTo>
                  <a:lnTo>
                    <a:pt x="70684" y="205132"/>
                  </a:lnTo>
                  <a:lnTo>
                    <a:pt x="64540" y="203084"/>
                  </a:lnTo>
                  <a:lnTo>
                    <a:pt x="21317" y="171000"/>
                  </a:lnTo>
                  <a:lnTo>
                    <a:pt x="7895" y="154379"/>
                  </a:lnTo>
                  <a:lnTo>
                    <a:pt x="2678" y="145033"/>
                  </a:lnTo>
                  <a:lnTo>
                    <a:pt x="0" y="125291"/>
                  </a:lnTo>
                  <a:lnTo>
                    <a:pt x="924" y="115113"/>
                  </a:lnTo>
                  <a:lnTo>
                    <a:pt x="6219" y="108327"/>
                  </a:lnTo>
                  <a:lnTo>
                    <a:pt x="24581" y="100788"/>
                  </a:lnTo>
                  <a:lnTo>
                    <a:pt x="29010" y="96438"/>
                  </a:lnTo>
                  <a:lnTo>
                    <a:pt x="29622" y="91198"/>
                  </a:lnTo>
                  <a:lnTo>
                    <a:pt x="19383" y="60388"/>
                  </a:lnTo>
                  <a:lnTo>
                    <a:pt x="19124" y="40877"/>
                  </a:lnTo>
                  <a:lnTo>
                    <a:pt x="20692" y="30761"/>
                  </a:lnTo>
                  <a:lnTo>
                    <a:pt x="26416" y="24017"/>
                  </a:lnTo>
                  <a:lnTo>
                    <a:pt x="869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557374" y="3798923"/>
              <a:ext cx="86523" cy="206032"/>
            </a:xfrm>
            <a:custGeom>
              <a:avLst/>
              <a:gdLst/>
              <a:ahLst/>
              <a:cxnLst/>
              <a:rect l="0" t="0" r="0" b="0"/>
              <a:pathLst>
                <a:path w="86523" h="206032">
                  <a:moveTo>
                    <a:pt x="2295" y="191377"/>
                  </a:moveTo>
                  <a:lnTo>
                    <a:pt x="46257" y="206031"/>
                  </a:lnTo>
                  <a:lnTo>
                    <a:pt x="50320" y="205826"/>
                  </a:lnTo>
                  <a:lnTo>
                    <a:pt x="50689" y="203349"/>
                  </a:lnTo>
                  <a:lnTo>
                    <a:pt x="40030" y="188685"/>
                  </a:lnTo>
                  <a:lnTo>
                    <a:pt x="9906" y="154758"/>
                  </a:lnTo>
                  <a:lnTo>
                    <a:pt x="608" y="136498"/>
                  </a:lnTo>
                  <a:lnTo>
                    <a:pt x="0" y="127884"/>
                  </a:lnTo>
                  <a:lnTo>
                    <a:pt x="5564" y="112075"/>
                  </a:lnTo>
                  <a:lnTo>
                    <a:pt x="11493" y="108094"/>
                  </a:lnTo>
                  <a:lnTo>
                    <a:pt x="27439" y="106789"/>
                  </a:lnTo>
                  <a:lnTo>
                    <a:pt x="30756" y="103400"/>
                  </a:lnTo>
                  <a:lnTo>
                    <a:pt x="30627" y="97631"/>
                  </a:lnTo>
                  <a:lnTo>
                    <a:pt x="7324" y="40023"/>
                  </a:lnTo>
                  <a:lnTo>
                    <a:pt x="5647" y="27303"/>
                  </a:lnTo>
                  <a:lnTo>
                    <a:pt x="9209" y="17654"/>
                  </a:lnTo>
                  <a:lnTo>
                    <a:pt x="16263" y="10051"/>
                  </a:lnTo>
                  <a:lnTo>
                    <a:pt x="25645" y="3813"/>
                  </a:lnTo>
                  <a:lnTo>
                    <a:pt x="45428" y="0"/>
                  </a:lnTo>
                  <a:lnTo>
                    <a:pt x="63579" y="2206"/>
                  </a:lnTo>
                  <a:lnTo>
                    <a:pt x="86522" y="12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728124" y="4681055"/>
              <a:ext cx="144574" cy="225225"/>
            </a:xfrm>
            <a:custGeom>
              <a:avLst/>
              <a:gdLst/>
              <a:ahLst/>
              <a:cxnLst/>
              <a:rect l="0" t="0" r="0" b="0"/>
              <a:pathLst>
                <a:path w="144574" h="225225">
                  <a:moveTo>
                    <a:pt x="0" y="14654"/>
                  </a:moveTo>
                  <a:lnTo>
                    <a:pt x="58617" y="14654"/>
                  </a:lnTo>
                  <a:lnTo>
                    <a:pt x="115214" y="3202"/>
                  </a:lnTo>
                  <a:lnTo>
                    <a:pt x="125942" y="0"/>
                  </a:lnTo>
                  <a:lnTo>
                    <a:pt x="133094" y="2545"/>
                  </a:lnTo>
                  <a:lnTo>
                    <a:pt x="137862" y="8921"/>
                  </a:lnTo>
                  <a:lnTo>
                    <a:pt x="144573" y="40252"/>
                  </a:lnTo>
                  <a:lnTo>
                    <a:pt x="143443" y="76051"/>
                  </a:lnTo>
                  <a:lnTo>
                    <a:pt x="136566" y="137470"/>
                  </a:lnTo>
                  <a:lnTo>
                    <a:pt x="127919" y="198764"/>
                  </a:lnTo>
                  <a:lnTo>
                    <a:pt x="126342" y="22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827177" y="5041485"/>
              <a:ext cx="147073" cy="349101"/>
            </a:xfrm>
            <a:custGeom>
              <a:avLst/>
              <a:gdLst/>
              <a:ahLst/>
              <a:cxnLst/>
              <a:rect l="0" t="0" r="0" b="0"/>
              <a:pathLst>
                <a:path w="147073" h="349101">
                  <a:moveTo>
                    <a:pt x="132574" y="96421"/>
                  </a:moveTo>
                  <a:lnTo>
                    <a:pt x="116933" y="114402"/>
                  </a:lnTo>
                  <a:lnTo>
                    <a:pt x="92141" y="166163"/>
                  </a:lnTo>
                  <a:lnTo>
                    <a:pt x="70087" y="225362"/>
                  </a:lnTo>
                  <a:lnTo>
                    <a:pt x="55500" y="279428"/>
                  </a:lnTo>
                  <a:lnTo>
                    <a:pt x="56055" y="315592"/>
                  </a:lnTo>
                  <a:lnTo>
                    <a:pt x="63860" y="334600"/>
                  </a:lnTo>
                  <a:lnTo>
                    <a:pt x="69217" y="342945"/>
                  </a:lnTo>
                  <a:lnTo>
                    <a:pt x="76298" y="347338"/>
                  </a:lnTo>
                  <a:lnTo>
                    <a:pt x="93525" y="349100"/>
                  </a:lnTo>
                  <a:lnTo>
                    <a:pt x="109759" y="342864"/>
                  </a:lnTo>
                  <a:lnTo>
                    <a:pt x="117364" y="337925"/>
                  </a:lnTo>
                  <a:lnTo>
                    <a:pt x="128934" y="323079"/>
                  </a:lnTo>
                  <a:lnTo>
                    <a:pt x="145893" y="284953"/>
                  </a:lnTo>
                  <a:lnTo>
                    <a:pt x="147072" y="261321"/>
                  </a:lnTo>
                  <a:lnTo>
                    <a:pt x="142528" y="236391"/>
                  </a:lnTo>
                  <a:lnTo>
                    <a:pt x="132709" y="213612"/>
                  </a:lnTo>
                  <a:lnTo>
                    <a:pt x="84609" y="163839"/>
                  </a:lnTo>
                  <a:lnTo>
                    <a:pt x="24824" y="123565"/>
                  </a:lnTo>
                  <a:lnTo>
                    <a:pt x="10206" y="110045"/>
                  </a:lnTo>
                  <a:lnTo>
                    <a:pt x="2149" y="89998"/>
                  </a:lnTo>
                  <a:lnTo>
                    <a:pt x="0" y="78101"/>
                  </a:lnTo>
                  <a:lnTo>
                    <a:pt x="3852" y="55524"/>
                  </a:lnTo>
                  <a:lnTo>
                    <a:pt x="19176" y="26202"/>
                  </a:lnTo>
                  <a:lnTo>
                    <a:pt x="33042" y="11400"/>
                  </a:lnTo>
                  <a:lnTo>
                    <a:pt x="50903" y="923"/>
                  </a:lnTo>
                  <a:lnTo>
                    <a:pt x="60579" y="0"/>
                  </a:lnTo>
                  <a:lnTo>
                    <a:pt x="80689" y="5215"/>
                  </a:lnTo>
                  <a:lnTo>
                    <a:pt x="95086" y="18450"/>
                  </a:lnTo>
                  <a:lnTo>
                    <a:pt x="111517" y="43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054507" y="5242701"/>
              <a:ext cx="168458" cy="107203"/>
            </a:xfrm>
            <a:custGeom>
              <a:avLst/>
              <a:gdLst/>
              <a:ahLst/>
              <a:cxnLst/>
              <a:rect l="0" t="0" r="0" b="0"/>
              <a:pathLst>
                <a:path w="168458" h="107203">
                  <a:moveTo>
                    <a:pt x="0" y="53133"/>
                  </a:moveTo>
                  <a:lnTo>
                    <a:pt x="3119" y="95824"/>
                  </a:lnTo>
                  <a:lnTo>
                    <a:pt x="5590" y="106160"/>
                  </a:lnTo>
                  <a:lnTo>
                    <a:pt x="7236" y="107202"/>
                  </a:lnTo>
                  <a:lnTo>
                    <a:pt x="11410" y="45406"/>
                  </a:lnTo>
                  <a:lnTo>
                    <a:pt x="15990" y="22793"/>
                  </a:lnTo>
                  <a:lnTo>
                    <a:pt x="21189" y="14189"/>
                  </a:lnTo>
                  <a:lnTo>
                    <a:pt x="36324" y="1509"/>
                  </a:lnTo>
                  <a:lnTo>
                    <a:pt x="44103" y="0"/>
                  </a:lnTo>
                  <a:lnTo>
                    <a:pt x="51629" y="1333"/>
                  </a:lnTo>
                  <a:lnTo>
                    <a:pt x="58986" y="4562"/>
                  </a:lnTo>
                  <a:lnTo>
                    <a:pt x="70280" y="20627"/>
                  </a:lnTo>
                  <a:lnTo>
                    <a:pt x="78029" y="43365"/>
                  </a:lnTo>
                  <a:lnTo>
                    <a:pt x="82391" y="73116"/>
                  </a:lnTo>
                  <a:lnTo>
                    <a:pt x="83004" y="71134"/>
                  </a:lnTo>
                  <a:lnTo>
                    <a:pt x="89576" y="39921"/>
                  </a:lnTo>
                  <a:lnTo>
                    <a:pt x="104401" y="15813"/>
                  </a:lnTo>
                  <a:lnTo>
                    <a:pt x="111714" y="11875"/>
                  </a:lnTo>
                  <a:lnTo>
                    <a:pt x="129200" y="10620"/>
                  </a:lnTo>
                  <a:lnTo>
                    <a:pt x="136436" y="14262"/>
                  </a:lnTo>
                  <a:lnTo>
                    <a:pt x="147597" y="27668"/>
                  </a:lnTo>
                  <a:lnTo>
                    <a:pt x="163123" y="63701"/>
                  </a:lnTo>
                  <a:lnTo>
                    <a:pt x="168457" y="95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286134" y="5221687"/>
              <a:ext cx="178986" cy="168904"/>
            </a:xfrm>
            <a:custGeom>
              <a:avLst/>
              <a:gdLst/>
              <a:ahLst/>
              <a:cxnLst/>
              <a:rect l="0" t="0" r="0" b="0"/>
              <a:pathLst>
                <a:path w="178986" h="168904">
                  <a:moveTo>
                    <a:pt x="0" y="63619"/>
                  </a:moveTo>
                  <a:lnTo>
                    <a:pt x="3119" y="106310"/>
                  </a:lnTo>
                  <a:lnTo>
                    <a:pt x="9066" y="153550"/>
                  </a:lnTo>
                  <a:lnTo>
                    <a:pt x="8383" y="157498"/>
                  </a:lnTo>
                  <a:lnTo>
                    <a:pt x="6759" y="155451"/>
                  </a:lnTo>
                  <a:lnTo>
                    <a:pt x="3004" y="140698"/>
                  </a:lnTo>
                  <a:lnTo>
                    <a:pt x="396" y="79762"/>
                  </a:lnTo>
                  <a:lnTo>
                    <a:pt x="6415" y="55586"/>
                  </a:lnTo>
                  <a:lnTo>
                    <a:pt x="11296" y="44225"/>
                  </a:lnTo>
                  <a:lnTo>
                    <a:pt x="16890" y="38991"/>
                  </a:lnTo>
                  <a:lnTo>
                    <a:pt x="22959" y="37841"/>
                  </a:lnTo>
                  <a:lnTo>
                    <a:pt x="29344" y="39415"/>
                  </a:lnTo>
                  <a:lnTo>
                    <a:pt x="34771" y="43973"/>
                  </a:lnTo>
                  <a:lnTo>
                    <a:pt x="43920" y="58397"/>
                  </a:lnTo>
                  <a:lnTo>
                    <a:pt x="47997" y="60137"/>
                  </a:lnTo>
                  <a:lnTo>
                    <a:pt x="51885" y="57788"/>
                  </a:lnTo>
                  <a:lnTo>
                    <a:pt x="62948" y="37714"/>
                  </a:lnTo>
                  <a:lnTo>
                    <a:pt x="71261" y="20520"/>
                  </a:lnTo>
                  <a:lnTo>
                    <a:pt x="82755" y="5079"/>
                  </a:lnTo>
                  <a:lnTo>
                    <a:pt x="90265" y="1196"/>
                  </a:lnTo>
                  <a:lnTo>
                    <a:pt x="107969" y="0"/>
                  </a:lnTo>
                  <a:lnTo>
                    <a:pt x="115264" y="4828"/>
                  </a:lnTo>
                  <a:lnTo>
                    <a:pt x="131119" y="32811"/>
                  </a:lnTo>
                  <a:lnTo>
                    <a:pt x="142056" y="65019"/>
                  </a:lnTo>
                  <a:lnTo>
                    <a:pt x="152285" y="125356"/>
                  </a:lnTo>
                  <a:lnTo>
                    <a:pt x="178985" y="1689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086093" y="3737616"/>
              <a:ext cx="52643" cy="200043"/>
            </a:xfrm>
            <a:custGeom>
              <a:avLst/>
              <a:gdLst/>
              <a:ahLst/>
              <a:cxnLst/>
              <a:rect l="0" t="0" r="0" b="0"/>
              <a:pathLst>
                <a:path w="52643" h="200043">
                  <a:moveTo>
                    <a:pt x="52642" y="0"/>
                  </a:moveTo>
                  <a:lnTo>
                    <a:pt x="34685" y="55045"/>
                  </a:lnTo>
                  <a:lnTo>
                    <a:pt x="17493" y="114513"/>
                  </a:lnTo>
                  <a:lnTo>
                    <a:pt x="3112" y="17349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155604" y="3811316"/>
              <a:ext cx="128097" cy="191956"/>
            </a:xfrm>
            <a:custGeom>
              <a:avLst/>
              <a:gdLst/>
              <a:ahLst/>
              <a:cxnLst/>
              <a:rect l="0" t="0" r="0" b="0"/>
              <a:pathLst>
                <a:path w="128097" h="191956">
                  <a:moveTo>
                    <a:pt x="88417" y="0"/>
                  </a:moveTo>
                  <a:lnTo>
                    <a:pt x="66060" y="0"/>
                  </a:lnTo>
                  <a:lnTo>
                    <a:pt x="57135" y="3509"/>
                  </a:lnTo>
                  <a:lnTo>
                    <a:pt x="40978" y="16768"/>
                  </a:lnTo>
                  <a:lnTo>
                    <a:pt x="24318" y="43962"/>
                  </a:lnTo>
                  <a:lnTo>
                    <a:pt x="906" y="105447"/>
                  </a:lnTo>
                  <a:lnTo>
                    <a:pt x="0" y="126414"/>
                  </a:lnTo>
                  <a:lnTo>
                    <a:pt x="8951" y="168470"/>
                  </a:lnTo>
                  <a:lnTo>
                    <a:pt x="14382" y="176654"/>
                  </a:lnTo>
                  <a:lnTo>
                    <a:pt x="29777" y="188867"/>
                  </a:lnTo>
                  <a:lnTo>
                    <a:pt x="48316" y="191955"/>
                  </a:lnTo>
                  <a:lnTo>
                    <a:pt x="88814" y="184406"/>
                  </a:lnTo>
                  <a:lnTo>
                    <a:pt x="96870" y="179089"/>
                  </a:lnTo>
                  <a:lnTo>
                    <a:pt x="108942" y="163823"/>
                  </a:lnTo>
                  <a:lnTo>
                    <a:pt x="122314" y="135498"/>
                  </a:lnTo>
                  <a:lnTo>
                    <a:pt x="128096" y="99289"/>
                  </a:lnTo>
                  <a:lnTo>
                    <a:pt x="124220" y="64514"/>
                  </a:lnTo>
                  <a:lnTo>
                    <a:pt x="115637" y="45830"/>
                  </a:lnTo>
                  <a:lnTo>
                    <a:pt x="110073" y="37573"/>
                  </a:lnTo>
                  <a:lnTo>
                    <a:pt x="94532" y="25278"/>
                  </a:lnTo>
                  <a:lnTo>
                    <a:pt x="6736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296663" y="4000829"/>
              <a:ext cx="155087" cy="200042"/>
            </a:xfrm>
            <a:custGeom>
              <a:avLst/>
              <a:gdLst/>
              <a:ahLst/>
              <a:cxnLst/>
              <a:rect l="0" t="0" r="0" b="0"/>
              <a:pathLst>
                <a:path w="155087" h="200042">
                  <a:moveTo>
                    <a:pt x="0" y="0"/>
                  </a:moveTo>
                  <a:lnTo>
                    <a:pt x="0" y="58617"/>
                  </a:lnTo>
                  <a:lnTo>
                    <a:pt x="1170" y="63644"/>
                  </a:lnTo>
                  <a:lnTo>
                    <a:pt x="3119" y="63486"/>
                  </a:lnTo>
                  <a:lnTo>
                    <a:pt x="11453" y="46497"/>
                  </a:lnTo>
                  <a:lnTo>
                    <a:pt x="19128" y="30024"/>
                  </a:lnTo>
                  <a:lnTo>
                    <a:pt x="30339" y="14903"/>
                  </a:lnTo>
                  <a:lnTo>
                    <a:pt x="36603" y="12275"/>
                  </a:lnTo>
                  <a:lnTo>
                    <a:pt x="43120" y="12863"/>
                  </a:lnTo>
                  <a:lnTo>
                    <a:pt x="49804" y="15594"/>
                  </a:lnTo>
                  <a:lnTo>
                    <a:pt x="60350" y="31107"/>
                  </a:lnTo>
                  <a:lnTo>
                    <a:pt x="64799" y="41795"/>
                  </a:lnTo>
                  <a:lnTo>
                    <a:pt x="70106" y="45411"/>
                  </a:lnTo>
                  <a:lnTo>
                    <a:pt x="75983" y="44312"/>
                  </a:lnTo>
                  <a:lnTo>
                    <a:pt x="82241" y="40070"/>
                  </a:lnTo>
                  <a:lnTo>
                    <a:pt x="113405" y="34099"/>
                  </a:lnTo>
                  <a:lnTo>
                    <a:pt x="122396" y="36771"/>
                  </a:lnTo>
                  <a:lnTo>
                    <a:pt x="129561" y="42061"/>
                  </a:lnTo>
                  <a:lnTo>
                    <a:pt x="140640" y="57298"/>
                  </a:lnTo>
                  <a:lnTo>
                    <a:pt x="152285" y="86777"/>
                  </a:lnTo>
                  <a:lnTo>
                    <a:pt x="155086" y="123458"/>
                  </a:lnTo>
                  <a:lnTo>
                    <a:pt x="140992" y="185750"/>
                  </a:lnTo>
                  <a:lnTo>
                    <a:pt x="13687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486610" y="4116642"/>
              <a:ext cx="187216" cy="189514"/>
            </a:xfrm>
            <a:custGeom>
              <a:avLst/>
              <a:gdLst/>
              <a:ahLst/>
              <a:cxnLst/>
              <a:rect l="0" t="0" r="0" b="0"/>
              <a:pathLst>
                <a:path w="187216" h="189514">
                  <a:moveTo>
                    <a:pt x="10094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1025" y="93193"/>
                  </a:lnTo>
                  <a:lnTo>
                    <a:pt x="2878" y="91375"/>
                  </a:lnTo>
                  <a:lnTo>
                    <a:pt x="6887" y="76876"/>
                  </a:lnTo>
                  <a:lnTo>
                    <a:pt x="15261" y="21706"/>
                  </a:lnTo>
                  <a:lnTo>
                    <a:pt x="21728" y="14471"/>
                  </a:lnTo>
                  <a:lnTo>
                    <a:pt x="41391" y="6431"/>
                  </a:lnTo>
                  <a:lnTo>
                    <a:pt x="49676" y="7797"/>
                  </a:lnTo>
                  <a:lnTo>
                    <a:pt x="56370" y="12217"/>
                  </a:lnTo>
                  <a:lnTo>
                    <a:pt x="62001" y="18673"/>
                  </a:lnTo>
                  <a:lnTo>
                    <a:pt x="68259" y="38325"/>
                  </a:lnTo>
                  <a:lnTo>
                    <a:pt x="78672" y="94258"/>
                  </a:lnTo>
                  <a:lnTo>
                    <a:pt x="76557" y="118006"/>
                  </a:lnTo>
                  <a:lnTo>
                    <a:pt x="79798" y="108209"/>
                  </a:lnTo>
                  <a:lnTo>
                    <a:pt x="89507" y="53836"/>
                  </a:lnTo>
                  <a:lnTo>
                    <a:pt x="106543" y="24530"/>
                  </a:lnTo>
                  <a:lnTo>
                    <a:pt x="112999" y="16354"/>
                  </a:lnTo>
                  <a:lnTo>
                    <a:pt x="120812" y="12072"/>
                  </a:lnTo>
                  <a:lnTo>
                    <a:pt x="138851" y="10435"/>
                  </a:lnTo>
                  <a:lnTo>
                    <a:pt x="155447" y="16726"/>
                  </a:lnTo>
                  <a:lnTo>
                    <a:pt x="163148" y="21679"/>
                  </a:lnTo>
                  <a:lnTo>
                    <a:pt x="168282" y="29661"/>
                  </a:lnTo>
                  <a:lnTo>
                    <a:pt x="182788" y="83744"/>
                  </a:lnTo>
                  <a:lnTo>
                    <a:pt x="187215" y="126848"/>
                  </a:lnTo>
                  <a:lnTo>
                    <a:pt x="182012" y="150354"/>
                  </a:lnTo>
                  <a:lnTo>
                    <a:pt x="16802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751719" y="4779938"/>
              <a:ext cx="29256" cy="147399"/>
            </a:xfrm>
            <a:custGeom>
              <a:avLst/>
              <a:gdLst/>
              <a:ahLst/>
              <a:cxnLst/>
              <a:rect l="0" t="0" r="0" b="0"/>
              <a:pathLst>
                <a:path w="29256" h="147399">
                  <a:moveTo>
                    <a:pt x="29255" y="0"/>
                  </a:moveTo>
                  <a:lnTo>
                    <a:pt x="13614" y="17980"/>
                  </a:lnTo>
                  <a:lnTo>
                    <a:pt x="5535" y="34897"/>
                  </a:lnTo>
                  <a:lnTo>
                    <a:pt x="0" y="69741"/>
                  </a:lnTo>
                  <a:lnTo>
                    <a:pt x="3949" y="104112"/>
                  </a:lnTo>
                  <a:lnTo>
                    <a:pt x="18727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707067" y="3842901"/>
              <a:ext cx="168457" cy="123264"/>
            </a:xfrm>
            <a:custGeom>
              <a:avLst/>
              <a:gdLst/>
              <a:ahLst/>
              <a:cxnLst/>
              <a:rect l="0" t="0" r="0" b="0"/>
              <a:pathLst>
                <a:path w="168457" h="123264">
                  <a:moveTo>
                    <a:pt x="168456" y="0"/>
                  </a:moveTo>
                  <a:lnTo>
                    <a:pt x="140945" y="53875"/>
                  </a:lnTo>
                  <a:lnTo>
                    <a:pt x="128849" y="83424"/>
                  </a:lnTo>
                  <a:lnTo>
                    <a:pt x="117318" y="99858"/>
                  </a:lnTo>
                  <a:lnTo>
                    <a:pt x="101275" y="111842"/>
                  </a:lnTo>
                  <a:lnTo>
                    <a:pt x="81276" y="119898"/>
                  </a:lnTo>
                  <a:lnTo>
                    <a:pt x="44879" y="12326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071270" y="4790466"/>
              <a:ext cx="67259" cy="200042"/>
            </a:xfrm>
            <a:custGeom>
              <a:avLst/>
              <a:gdLst/>
              <a:ahLst/>
              <a:cxnLst/>
              <a:rect l="0" t="0" r="0" b="0"/>
              <a:pathLst>
                <a:path w="67259" h="200042">
                  <a:moveTo>
                    <a:pt x="67258" y="0"/>
                  </a:moveTo>
                  <a:lnTo>
                    <a:pt x="51617" y="17981"/>
                  </a:lnTo>
                  <a:lnTo>
                    <a:pt x="16923" y="76331"/>
                  </a:lnTo>
                  <a:lnTo>
                    <a:pt x="1034" y="116333"/>
                  </a:lnTo>
                  <a:lnTo>
                    <a:pt x="0" y="137101"/>
                  </a:lnTo>
                  <a:lnTo>
                    <a:pt x="1461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7075150" y="3084849"/>
            <a:ext cx="676873" cy="976427"/>
            <a:chOff x="7075150" y="3084849"/>
            <a:chExt cx="676873" cy="976427"/>
          </a:xfrm>
        </p:grpSpPr>
        <p:sp>
          <p:nvSpPr>
            <p:cNvPr id="152" name="Freeform 151"/>
            <p:cNvSpPr/>
            <p:nvPr/>
          </p:nvSpPr>
          <p:spPr>
            <a:xfrm>
              <a:off x="7075150" y="3958715"/>
              <a:ext cx="178985" cy="102561"/>
            </a:xfrm>
            <a:custGeom>
              <a:avLst/>
              <a:gdLst/>
              <a:ahLst/>
              <a:cxnLst/>
              <a:rect l="0" t="0" r="0" b="0"/>
              <a:pathLst>
                <a:path w="178985" h="102561">
                  <a:moveTo>
                    <a:pt x="178984" y="0"/>
                  </a:moveTo>
                  <a:lnTo>
                    <a:pt x="163343" y="17981"/>
                  </a:lnTo>
                  <a:lnTo>
                    <a:pt x="138552" y="58563"/>
                  </a:lnTo>
                  <a:lnTo>
                    <a:pt x="110773" y="86350"/>
                  </a:lnTo>
                  <a:lnTo>
                    <a:pt x="92516" y="96089"/>
                  </a:lnTo>
                  <a:lnTo>
                    <a:pt x="56918" y="10256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138321" y="3474404"/>
              <a:ext cx="200042" cy="400084"/>
            </a:xfrm>
            <a:custGeom>
              <a:avLst/>
              <a:gdLst/>
              <a:ahLst/>
              <a:cxnLst/>
              <a:rect l="0" t="0" r="0" b="0"/>
              <a:pathLst>
                <a:path w="200042" h="400084">
                  <a:moveTo>
                    <a:pt x="0" y="400083"/>
                  </a:moveTo>
                  <a:lnTo>
                    <a:pt x="3119" y="357391"/>
                  </a:lnTo>
                  <a:lnTo>
                    <a:pt x="17958" y="296845"/>
                  </a:lnTo>
                  <a:lnTo>
                    <a:pt x="34786" y="241866"/>
                  </a:lnTo>
                  <a:lnTo>
                    <a:pt x="58697" y="180332"/>
                  </a:lnTo>
                  <a:lnTo>
                    <a:pt x="82671" y="126520"/>
                  </a:lnTo>
                  <a:lnTo>
                    <a:pt x="113939" y="68775"/>
                  </a:lnTo>
                  <a:lnTo>
                    <a:pt x="154561" y="24750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485761" y="3274362"/>
              <a:ext cx="63173" cy="231628"/>
            </a:xfrm>
            <a:custGeom>
              <a:avLst/>
              <a:gdLst/>
              <a:ahLst/>
              <a:cxnLst/>
              <a:rect l="0" t="0" r="0" b="0"/>
              <a:pathLst>
                <a:path w="63173" h="231628">
                  <a:moveTo>
                    <a:pt x="0" y="0"/>
                  </a:moveTo>
                  <a:lnTo>
                    <a:pt x="3120" y="42692"/>
                  </a:lnTo>
                  <a:lnTo>
                    <a:pt x="17959" y="102069"/>
                  </a:lnTo>
                  <a:lnTo>
                    <a:pt x="35149" y="157504"/>
                  </a:lnTo>
                  <a:lnTo>
                    <a:pt x="52650" y="207395"/>
                  </a:lnTo>
                  <a:lnTo>
                    <a:pt x="6317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391005" y="3337533"/>
              <a:ext cx="136872" cy="85503"/>
            </a:xfrm>
            <a:custGeom>
              <a:avLst/>
              <a:gdLst/>
              <a:ahLst/>
              <a:cxnLst/>
              <a:rect l="0" t="0" r="0" b="0"/>
              <a:pathLst>
                <a:path w="136872" h="85503">
                  <a:moveTo>
                    <a:pt x="136871" y="63171"/>
                  </a:moveTo>
                  <a:lnTo>
                    <a:pt x="120103" y="57582"/>
                  </a:lnTo>
                  <a:lnTo>
                    <a:pt x="112824" y="58276"/>
                  </a:lnTo>
                  <a:lnTo>
                    <a:pt x="61830" y="85339"/>
                  </a:lnTo>
                  <a:lnTo>
                    <a:pt x="41518" y="85502"/>
                  </a:lnTo>
                  <a:lnTo>
                    <a:pt x="33528" y="81568"/>
                  </a:lnTo>
                  <a:lnTo>
                    <a:pt x="21530" y="67838"/>
                  </a:lnTo>
                  <a:lnTo>
                    <a:pt x="3644" y="18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62177" y="3179606"/>
              <a:ext cx="152223" cy="242156"/>
            </a:xfrm>
            <a:custGeom>
              <a:avLst/>
              <a:gdLst/>
              <a:ahLst/>
              <a:cxnLst/>
              <a:rect l="0" t="0" r="0" b="0"/>
              <a:pathLst>
                <a:path w="152223" h="242156">
                  <a:moveTo>
                    <a:pt x="60455" y="0"/>
                  </a:moveTo>
                  <a:lnTo>
                    <a:pt x="22081" y="29308"/>
                  </a:lnTo>
                  <a:lnTo>
                    <a:pt x="6451" y="55087"/>
                  </a:lnTo>
                  <a:lnTo>
                    <a:pt x="0" y="90541"/>
                  </a:lnTo>
                  <a:lnTo>
                    <a:pt x="3678" y="125093"/>
                  </a:lnTo>
                  <a:lnTo>
                    <a:pt x="7395" y="130189"/>
                  </a:lnTo>
                  <a:lnTo>
                    <a:pt x="12214" y="131246"/>
                  </a:lnTo>
                  <a:lnTo>
                    <a:pt x="17765" y="129611"/>
                  </a:lnTo>
                  <a:lnTo>
                    <a:pt x="62792" y="102910"/>
                  </a:lnTo>
                  <a:lnTo>
                    <a:pt x="98322" y="97172"/>
                  </a:lnTo>
                  <a:lnTo>
                    <a:pt x="118620" y="102069"/>
                  </a:lnTo>
                  <a:lnTo>
                    <a:pt x="127307" y="106651"/>
                  </a:lnTo>
                  <a:lnTo>
                    <a:pt x="140079" y="121100"/>
                  </a:lnTo>
                  <a:lnTo>
                    <a:pt x="148486" y="140390"/>
                  </a:lnTo>
                  <a:lnTo>
                    <a:pt x="152222" y="164561"/>
                  </a:lnTo>
                  <a:lnTo>
                    <a:pt x="147643" y="184662"/>
                  </a:lnTo>
                  <a:lnTo>
                    <a:pt x="125641" y="216631"/>
                  </a:lnTo>
                  <a:lnTo>
                    <a:pt x="100046" y="232773"/>
                  </a:lnTo>
                  <a:lnTo>
                    <a:pt x="7098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73306" y="3084849"/>
              <a:ext cx="78717" cy="85160"/>
            </a:xfrm>
            <a:custGeom>
              <a:avLst/>
              <a:gdLst/>
              <a:ahLst/>
              <a:cxnLst/>
              <a:rect l="0" t="0" r="0" b="0"/>
              <a:pathLst>
                <a:path w="78717" h="85160">
                  <a:moveTo>
                    <a:pt x="33554" y="0"/>
                  </a:moveTo>
                  <a:lnTo>
                    <a:pt x="16786" y="11179"/>
                  </a:lnTo>
                  <a:lnTo>
                    <a:pt x="5434" y="26026"/>
                  </a:lnTo>
                  <a:lnTo>
                    <a:pt x="769" y="34898"/>
                  </a:lnTo>
                  <a:lnTo>
                    <a:pt x="0" y="44322"/>
                  </a:lnTo>
                  <a:lnTo>
                    <a:pt x="5383" y="64153"/>
                  </a:lnTo>
                  <a:lnTo>
                    <a:pt x="18694" y="78425"/>
                  </a:lnTo>
                  <a:lnTo>
                    <a:pt x="27157" y="83869"/>
                  </a:lnTo>
                  <a:lnTo>
                    <a:pt x="35138" y="85159"/>
                  </a:lnTo>
                  <a:lnTo>
                    <a:pt x="42799" y="83679"/>
                  </a:lnTo>
                  <a:lnTo>
                    <a:pt x="50246" y="80352"/>
                  </a:lnTo>
                  <a:lnTo>
                    <a:pt x="61640" y="67298"/>
                  </a:lnTo>
                  <a:lnTo>
                    <a:pt x="78486" y="30321"/>
                  </a:lnTo>
                  <a:lnTo>
                    <a:pt x="78716" y="21384"/>
                  </a:lnTo>
                  <a:lnTo>
                    <a:pt x="72734" y="5215"/>
                  </a:lnTo>
                  <a:lnTo>
                    <a:pt x="65523" y="1137"/>
                  </a:lnTo>
                  <a:lnTo>
                    <a:pt x="230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8749831" y="2937450"/>
            <a:ext cx="443441" cy="831753"/>
            <a:chOff x="8749831" y="2937450"/>
            <a:chExt cx="443441" cy="831753"/>
          </a:xfrm>
        </p:grpSpPr>
        <p:sp>
          <p:nvSpPr>
            <p:cNvPr id="159" name="Freeform 158"/>
            <p:cNvSpPr/>
            <p:nvPr/>
          </p:nvSpPr>
          <p:spPr>
            <a:xfrm>
              <a:off x="8749831" y="3284891"/>
              <a:ext cx="83579" cy="484312"/>
            </a:xfrm>
            <a:custGeom>
              <a:avLst/>
              <a:gdLst/>
              <a:ahLst/>
              <a:cxnLst/>
              <a:rect l="0" t="0" r="0" b="0"/>
              <a:pathLst>
                <a:path w="83579" h="484312">
                  <a:moveTo>
                    <a:pt x="9879" y="484311"/>
                  </a:moveTo>
                  <a:lnTo>
                    <a:pt x="9879" y="425694"/>
                  </a:lnTo>
                  <a:lnTo>
                    <a:pt x="8709" y="365454"/>
                  </a:lnTo>
                  <a:lnTo>
                    <a:pt x="1545" y="311094"/>
                  </a:lnTo>
                  <a:lnTo>
                    <a:pt x="0" y="261802"/>
                  </a:lnTo>
                  <a:lnTo>
                    <a:pt x="2662" y="210152"/>
                  </a:lnTo>
                  <a:lnTo>
                    <a:pt x="7741" y="160923"/>
                  </a:lnTo>
                  <a:lnTo>
                    <a:pt x="15046" y="107956"/>
                  </a:lnTo>
                  <a:lnTo>
                    <a:pt x="28923" y="64868"/>
                  </a:lnTo>
                  <a:lnTo>
                    <a:pt x="70222" y="13953"/>
                  </a:lnTo>
                  <a:lnTo>
                    <a:pt x="835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917637" y="3063792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5589" y="62093"/>
                  </a:lnTo>
                  <a:lnTo>
                    <a:pt x="21331" y="118792"/>
                  </a:lnTo>
                  <a:lnTo>
                    <a:pt x="39019" y="179492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822880" y="3116435"/>
              <a:ext cx="94758" cy="77826"/>
            </a:xfrm>
            <a:custGeom>
              <a:avLst/>
              <a:gdLst/>
              <a:ahLst/>
              <a:cxnLst/>
              <a:rect l="0" t="0" r="0" b="0"/>
              <a:pathLst>
                <a:path w="94758" h="77826">
                  <a:moveTo>
                    <a:pt x="94757" y="63171"/>
                  </a:moveTo>
                  <a:lnTo>
                    <a:pt x="41730" y="77825"/>
                  </a:lnTo>
                  <a:lnTo>
                    <a:pt x="33670" y="76450"/>
                  </a:lnTo>
                  <a:lnTo>
                    <a:pt x="27126" y="72023"/>
                  </a:lnTo>
                  <a:lnTo>
                    <a:pt x="16736" y="57747"/>
                  </a:lnTo>
                  <a:lnTo>
                    <a:pt x="5478" y="311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990706" y="3021678"/>
              <a:ext cx="129906" cy="213681"/>
            </a:xfrm>
            <a:custGeom>
              <a:avLst/>
              <a:gdLst/>
              <a:ahLst/>
              <a:cxnLst/>
              <a:rect l="0" t="0" r="0" b="0"/>
              <a:pathLst>
                <a:path w="129906" h="213681">
                  <a:moveTo>
                    <a:pt x="74330" y="0"/>
                  </a:moveTo>
                  <a:lnTo>
                    <a:pt x="43048" y="9576"/>
                  </a:lnTo>
                  <a:lnTo>
                    <a:pt x="4642" y="39404"/>
                  </a:lnTo>
                  <a:lnTo>
                    <a:pt x="966" y="47326"/>
                  </a:lnTo>
                  <a:lnTo>
                    <a:pt x="0" y="65488"/>
                  </a:lnTo>
                  <a:lnTo>
                    <a:pt x="6033" y="95443"/>
                  </a:lnTo>
                  <a:lnTo>
                    <a:pt x="10081" y="99894"/>
                  </a:lnTo>
                  <a:lnTo>
                    <a:pt x="15120" y="100521"/>
                  </a:lnTo>
                  <a:lnTo>
                    <a:pt x="45606" y="90307"/>
                  </a:lnTo>
                  <a:lnTo>
                    <a:pt x="80767" y="91618"/>
                  </a:lnTo>
                  <a:lnTo>
                    <a:pt x="100977" y="102721"/>
                  </a:lnTo>
                  <a:lnTo>
                    <a:pt x="116590" y="119353"/>
                  </a:lnTo>
                  <a:lnTo>
                    <a:pt x="127428" y="138444"/>
                  </a:lnTo>
                  <a:lnTo>
                    <a:pt x="129905" y="158627"/>
                  </a:lnTo>
                  <a:lnTo>
                    <a:pt x="125936" y="178126"/>
                  </a:lnTo>
                  <a:lnTo>
                    <a:pt x="116374" y="194591"/>
                  </a:lnTo>
                  <a:lnTo>
                    <a:pt x="101205" y="206588"/>
                  </a:lnTo>
                  <a:lnTo>
                    <a:pt x="92247" y="211425"/>
                  </a:lnTo>
                  <a:lnTo>
                    <a:pt x="72935" y="213680"/>
                  </a:lnTo>
                  <a:lnTo>
                    <a:pt x="4274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113766" y="2937450"/>
              <a:ext cx="79506" cy="95008"/>
            </a:xfrm>
            <a:custGeom>
              <a:avLst/>
              <a:gdLst/>
              <a:ahLst/>
              <a:cxnLst/>
              <a:rect l="0" t="0" r="0" b="0"/>
              <a:pathLst>
                <a:path w="79506" h="95008">
                  <a:moveTo>
                    <a:pt x="24969" y="0"/>
                  </a:moveTo>
                  <a:lnTo>
                    <a:pt x="9329" y="17981"/>
                  </a:lnTo>
                  <a:lnTo>
                    <a:pt x="1250" y="34898"/>
                  </a:lnTo>
                  <a:lnTo>
                    <a:pt x="0" y="54115"/>
                  </a:lnTo>
                  <a:lnTo>
                    <a:pt x="4513" y="73184"/>
                  </a:lnTo>
                  <a:lnTo>
                    <a:pt x="14318" y="89458"/>
                  </a:lnTo>
                  <a:lnTo>
                    <a:pt x="21378" y="93564"/>
                  </a:lnTo>
                  <a:lnTo>
                    <a:pt x="38581" y="95007"/>
                  </a:lnTo>
                  <a:lnTo>
                    <a:pt x="54806" y="88629"/>
                  </a:lnTo>
                  <a:lnTo>
                    <a:pt x="62408" y="83652"/>
                  </a:lnTo>
                  <a:lnTo>
                    <a:pt x="73974" y="68765"/>
                  </a:lnTo>
                  <a:lnTo>
                    <a:pt x="78696" y="59881"/>
                  </a:lnTo>
                  <a:lnTo>
                    <a:pt x="79505" y="50449"/>
                  </a:lnTo>
                  <a:lnTo>
                    <a:pt x="74164" y="30611"/>
                  </a:lnTo>
                  <a:lnTo>
                    <a:pt x="68295" y="23917"/>
                  </a:lnTo>
                  <a:lnTo>
                    <a:pt x="3549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3832373" y="4958922"/>
            <a:ext cx="84229" cy="178985"/>
          </a:xfrm>
          <a:custGeom>
            <a:avLst/>
            <a:gdLst/>
            <a:ahLst/>
            <a:cxnLst/>
            <a:rect l="0" t="0" r="0" b="0"/>
            <a:pathLst>
              <a:path w="84229" h="178985">
                <a:moveTo>
                  <a:pt x="84228" y="0"/>
                </a:moveTo>
                <a:lnTo>
                  <a:pt x="24635" y="49498"/>
                </a:lnTo>
                <a:lnTo>
                  <a:pt x="9119" y="75888"/>
                </a:lnTo>
                <a:lnTo>
                  <a:pt x="1801" y="124651"/>
                </a:lnTo>
                <a:lnTo>
                  <a:pt x="0" y="1789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2884808" y="4979979"/>
            <a:ext cx="81527" cy="136872"/>
          </a:xfrm>
          <a:custGeom>
            <a:avLst/>
            <a:gdLst/>
            <a:ahLst/>
            <a:cxnLst/>
            <a:rect l="0" t="0" r="0" b="0"/>
            <a:pathLst>
              <a:path w="81527" h="136872">
                <a:moveTo>
                  <a:pt x="0" y="0"/>
                </a:moveTo>
                <a:lnTo>
                  <a:pt x="24047" y="9575"/>
                </a:lnTo>
                <a:lnTo>
                  <a:pt x="59593" y="39403"/>
                </a:lnTo>
                <a:lnTo>
                  <a:pt x="75109" y="65488"/>
                </a:lnTo>
                <a:lnTo>
                  <a:pt x="81526" y="101032"/>
                </a:lnTo>
                <a:lnTo>
                  <a:pt x="79908" y="118213"/>
                </a:lnTo>
                <a:lnTo>
                  <a:pt x="73699" y="1368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2" name="Group 171"/>
          <p:cNvGrpSpPr/>
          <p:nvPr/>
        </p:nvGrpSpPr>
        <p:grpSpPr>
          <a:xfrm>
            <a:off x="3916601" y="4832580"/>
            <a:ext cx="774764" cy="442198"/>
            <a:chOff x="3916601" y="4832580"/>
            <a:chExt cx="774764" cy="442198"/>
          </a:xfrm>
        </p:grpSpPr>
        <p:sp>
          <p:nvSpPr>
            <p:cNvPr id="167" name="Freeform 166"/>
            <p:cNvSpPr/>
            <p:nvPr/>
          </p:nvSpPr>
          <p:spPr>
            <a:xfrm>
              <a:off x="3916601" y="5074735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0" y="0"/>
                  </a:moveTo>
                  <a:lnTo>
                    <a:pt x="42691" y="3120"/>
                  </a:lnTo>
                  <a:lnTo>
                    <a:pt x="105335" y="21331"/>
                  </a:lnTo>
                  <a:lnTo>
                    <a:pt x="168460" y="50472"/>
                  </a:lnTo>
                  <a:lnTo>
                    <a:pt x="231627" y="78723"/>
                  </a:lnTo>
                  <a:lnTo>
                    <a:pt x="26321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411440" y="5053679"/>
              <a:ext cx="52643" cy="221099"/>
            </a:xfrm>
            <a:custGeom>
              <a:avLst/>
              <a:gdLst/>
              <a:ahLst/>
              <a:cxnLst/>
              <a:rect l="0" t="0" r="0" b="0"/>
              <a:pathLst>
                <a:path w="52643" h="221099">
                  <a:moveTo>
                    <a:pt x="0" y="0"/>
                  </a:moveTo>
                  <a:lnTo>
                    <a:pt x="14654" y="58616"/>
                  </a:lnTo>
                  <a:lnTo>
                    <a:pt x="28198" y="111621"/>
                  </a:lnTo>
                  <a:lnTo>
                    <a:pt x="40051" y="173493"/>
                  </a:lnTo>
                  <a:lnTo>
                    <a:pt x="5264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301320" y="5127378"/>
              <a:ext cx="162763" cy="125245"/>
            </a:xfrm>
            <a:custGeom>
              <a:avLst/>
              <a:gdLst/>
              <a:ahLst/>
              <a:cxnLst/>
              <a:rect l="0" t="0" r="0" b="0"/>
              <a:pathLst>
                <a:path w="162763" h="125245">
                  <a:moveTo>
                    <a:pt x="162762" y="52643"/>
                  </a:moveTo>
                  <a:lnTo>
                    <a:pt x="108888" y="88559"/>
                  </a:lnTo>
                  <a:lnTo>
                    <a:pt x="57315" y="122941"/>
                  </a:lnTo>
                  <a:lnTo>
                    <a:pt x="48011" y="125244"/>
                  </a:lnTo>
                  <a:lnTo>
                    <a:pt x="39468" y="124440"/>
                  </a:lnTo>
                  <a:lnTo>
                    <a:pt x="31433" y="121565"/>
                  </a:lnTo>
                  <a:lnTo>
                    <a:pt x="19386" y="109011"/>
                  </a:lnTo>
                  <a:lnTo>
                    <a:pt x="11302" y="90563"/>
                  </a:lnTo>
                  <a:lnTo>
                    <a:pt x="98" y="32651"/>
                  </a:lnTo>
                  <a:lnTo>
                    <a:pt x="0" y="17241"/>
                  </a:lnTo>
                  <a:lnTo>
                    <a:pt x="48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499624" y="4979979"/>
              <a:ext cx="140539" cy="263213"/>
            </a:xfrm>
            <a:custGeom>
              <a:avLst/>
              <a:gdLst/>
              <a:ahLst/>
              <a:cxnLst/>
              <a:rect l="0" t="0" r="0" b="0"/>
              <a:pathLst>
                <a:path w="140539" h="263213">
                  <a:moveTo>
                    <a:pt x="69743" y="0"/>
                  </a:moveTo>
                  <a:lnTo>
                    <a:pt x="45697" y="9575"/>
                  </a:lnTo>
                  <a:lnTo>
                    <a:pt x="10151" y="39403"/>
                  </a:lnTo>
                  <a:lnTo>
                    <a:pt x="2313" y="59237"/>
                  </a:lnTo>
                  <a:lnTo>
                    <a:pt x="0" y="82479"/>
                  </a:lnTo>
                  <a:lnTo>
                    <a:pt x="2872" y="104507"/>
                  </a:lnTo>
                  <a:lnTo>
                    <a:pt x="7615" y="109446"/>
                  </a:lnTo>
                  <a:lnTo>
                    <a:pt x="14286" y="110399"/>
                  </a:lnTo>
                  <a:lnTo>
                    <a:pt x="55799" y="106295"/>
                  </a:lnTo>
                  <a:lnTo>
                    <a:pt x="78754" y="111973"/>
                  </a:lnTo>
                  <a:lnTo>
                    <a:pt x="108288" y="128323"/>
                  </a:lnTo>
                  <a:lnTo>
                    <a:pt x="123139" y="142430"/>
                  </a:lnTo>
                  <a:lnTo>
                    <a:pt x="133639" y="160398"/>
                  </a:lnTo>
                  <a:lnTo>
                    <a:pt x="140538" y="195834"/>
                  </a:lnTo>
                  <a:lnTo>
                    <a:pt x="137997" y="206595"/>
                  </a:lnTo>
                  <a:lnTo>
                    <a:pt x="118823" y="232919"/>
                  </a:lnTo>
                  <a:lnTo>
                    <a:pt x="104815" y="248189"/>
                  </a:lnTo>
                  <a:lnTo>
                    <a:pt x="87670" y="256535"/>
                  </a:lnTo>
                  <a:lnTo>
                    <a:pt x="5921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634734" y="4832580"/>
              <a:ext cx="56631" cy="103715"/>
            </a:xfrm>
            <a:custGeom>
              <a:avLst/>
              <a:gdLst/>
              <a:ahLst/>
              <a:cxnLst/>
              <a:rect l="0" t="0" r="0" b="0"/>
              <a:pathLst>
                <a:path w="56631" h="103715">
                  <a:moveTo>
                    <a:pt x="8333" y="10529"/>
                  </a:moveTo>
                  <a:lnTo>
                    <a:pt x="0" y="48006"/>
                  </a:lnTo>
                  <a:lnTo>
                    <a:pt x="1574" y="82854"/>
                  </a:lnTo>
                  <a:lnTo>
                    <a:pt x="3827" y="93841"/>
                  </a:lnTo>
                  <a:lnTo>
                    <a:pt x="8839" y="99995"/>
                  </a:lnTo>
                  <a:lnTo>
                    <a:pt x="15689" y="102928"/>
                  </a:lnTo>
                  <a:lnTo>
                    <a:pt x="23766" y="103714"/>
                  </a:lnTo>
                  <a:lnTo>
                    <a:pt x="38979" y="98348"/>
                  </a:lnTo>
                  <a:lnTo>
                    <a:pt x="46311" y="93641"/>
                  </a:lnTo>
                  <a:lnTo>
                    <a:pt x="51199" y="85824"/>
                  </a:lnTo>
                  <a:lnTo>
                    <a:pt x="56630" y="64660"/>
                  </a:lnTo>
                  <a:lnTo>
                    <a:pt x="54099" y="32026"/>
                  </a:lnTo>
                  <a:lnTo>
                    <a:pt x="45831" y="16964"/>
                  </a:lnTo>
                  <a:lnTo>
                    <a:pt x="29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3000621" y="4042943"/>
            <a:ext cx="979152" cy="621182"/>
            <a:chOff x="3000621" y="4042943"/>
            <a:chExt cx="979152" cy="621182"/>
          </a:xfrm>
        </p:grpSpPr>
        <p:sp>
          <p:nvSpPr>
            <p:cNvPr id="173" name="Freeform 172"/>
            <p:cNvSpPr/>
            <p:nvPr/>
          </p:nvSpPr>
          <p:spPr>
            <a:xfrm>
              <a:off x="3674445" y="4527253"/>
              <a:ext cx="115815" cy="60457"/>
            </a:xfrm>
            <a:custGeom>
              <a:avLst/>
              <a:gdLst/>
              <a:ahLst/>
              <a:cxnLst/>
              <a:rect l="0" t="0" r="0" b="0"/>
              <a:pathLst>
                <a:path w="115815" h="60457">
                  <a:moveTo>
                    <a:pt x="0" y="0"/>
                  </a:moveTo>
                  <a:lnTo>
                    <a:pt x="9576" y="24047"/>
                  </a:lnTo>
                  <a:lnTo>
                    <a:pt x="20244" y="38374"/>
                  </a:lnTo>
                  <a:lnTo>
                    <a:pt x="44993" y="54004"/>
                  </a:lnTo>
                  <a:lnTo>
                    <a:pt x="80142" y="60456"/>
                  </a:lnTo>
                  <a:lnTo>
                    <a:pt x="97230" y="58845"/>
                  </a:lnTo>
                  <a:lnTo>
                    <a:pt x="115814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611274" y="4516725"/>
              <a:ext cx="200043" cy="147400"/>
            </a:xfrm>
            <a:custGeom>
              <a:avLst/>
              <a:gdLst/>
              <a:ahLst/>
              <a:cxnLst/>
              <a:rect l="0" t="0" r="0" b="0"/>
              <a:pathLst>
                <a:path w="200043" h="147400">
                  <a:moveTo>
                    <a:pt x="0" y="0"/>
                  </a:moveTo>
                  <a:lnTo>
                    <a:pt x="0" y="22357"/>
                  </a:lnTo>
                  <a:lnTo>
                    <a:pt x="6240" y="39572"/>
                  </a:lnTo>
                  <a:lnTo>
                    <a:pt x="49499" y="100163"/>
                  </a:lnTo>
                  <a:lnTo>
                    <a:pt x="75888" y="116766"/>
                  </a:lnTo>
                  <a:lnTo>
                    <a:pt x="137063" y="140156"/>
                  </a:lnTo>
                  <a:lnTo>
                    <a:pt x="20004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000621" y="4495668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106239" y="24047"/>
                  </a:lnTo>
                  <a:lnTo>
                    <a:pt x="68488" y="72701"/>
                  </a:lnTo>
                  <a:lnTo>
                    <a:pt x="30556" y="931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000621" y="4495668"/>
              <a:ext cx="178986" cy="157929"/>
            </a:xfrm>
            <a:custGeom>
              <a:avLst/>
              <a:gdLst/>
              <a:ahLst/>
              <a:cxnLst/>
              <a:rect l="0" t="0" r="0" b="0"/>
              <a:pathLst>
                <a:path w="178986" h="157929">
                  <a:moveTo>
                    <a:pt x="178985" y="0"/>
                  </a:moveTo>
                  <a:lnTo>
                    <a:pt x="161027" y="53875"/>
                  </a:lnTo>
                  <a:lnTo>
                    <a:pt x="149617" y="83423"/>
                  </a:lnTo>
                  <a:lnTo>
                    <a:pt x="98079" y="143721"/>
                  </a:lnTo>
                  <a:lnTo>
                    <a:pt x="77906" y="151614"/>
                  </a:lnTo>
                  <a:lnTo>
                    <a:pt x="17885" y="15709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748145" y="4042943"/>
              <a:ext cx="231628" cy="431669"/>
            </a:xfrm>
            <a:custGeom>
              <a:avLst/>
              <a:gdLst/>
              <a:ahLst/>
              <a:cxnLst/>
              <a:rect l="0" t="0" r="0" b="0"/>
              <a:pathLst>
                <a:path w="231628" h="431669">
                  <a:moveTo>
                    <a:pt x="0" y="431668"/>
                  </a:moveTo>
                  <a:lnTo>
                    <a:pt x="5589" y="373051"/>
                  </a:lnTo>
                  <a:lnTo>
                    <a:pt x="11892" y="320047"/>
                  </a:lnTo>
                  <a:lnTo>
                    <a:pt x="34119" y="263764"/>
                  </a:lnTo>
                  <a:lnTo>
                    <a:pt x="55633" y="210643"/>
                  </a:lnTo>
                  <a:lnTo>
                    <a:pt x="86686" y="147405"/>
                  </a:lnTo>
                  <a:lnTo>
                    <a:pt x="126558" y="95681"/>
                  </a:lnTo>
                  <a:lnTo>
                    <a:pt x="183672" y="38640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9" name="Freeform 178"/>
          <p:cNvSpPr/>
          <p:nvPr/>
        </p:nvSpPr>
        <p:spPr>
          <a:xfrm>
            <a:off x="2174855" y="5032621"/>
            <a:ext cx="57187" cy="147401"/>
          </a:xfrm>
          <a:custGeom>
            <a:avLst/>
            <a:gdLst/>
            <a:ahLst/>
            <a:cxnLst/>
            <a:rect l="0" t="0" r="0" b="0"/>
            <a:pathLst>
              <a:path w="57187" h="147401">
                <a:moveTo>
                  <a:pt x="57186" y="0"/>
                </a:moveTo>
                <a:lnTo>
                  <a:pt x="40418" y="11179"/>
                </a:lnTo>
                <a:lnTo>
                  <a:pt x="29067" y="26026"/>
                </a:lnTo>
                <a:lnTo>
                  <a:pt x="4848" y="84665"/>
                </a:lnTo>
                <a:lnTo>
                  <a:pt x="0" y="105479"/>
                </a:lnTo>
                <a:lnTo>
                  <a:pt x="4544" y="1474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6" name="Group 185"/>
          <p:cNvGrpSpPr/>
          <p:nvPr/>
        </p:nvGrpSpPr>
        <p:grpSpPr>
          <a:xfrm>
            <a:off x="431668" y="5053679"/>
            <a:ext cx="848488" cy="937037"/>
            <a:chOff x="431668" y="5053679"/>
            <a:chExt cx="848488" cy="937037"/>
          </a:xfrm>
        </p:grpSpPr>
        <p:sp>
          <p:nvSpPr>
            <p:cNvPr id="180" name="Freeform 179"/>
            <p:cNvSpPr/>
            <p:nvPr/>
          </p:nvSpPr>
          <p:spPr>
            <a:xfrm>
              <a:off x="1168663" y="5053679"/>
              <a:ext cx="111493" cy="178985"/>
            </a:xfrm>
            <a:custGeom>
              <a:avLst/>
              <a:gdLst/>
              <a:ahLst/>
              <a:cxnLst/>
              <a:rect l="0" t="0" r="0" b="0"/>
              <a:pathLst>
                <a:path w="111493" h="178985">
                  <a:moveTo>
                    <a:pt x="0" y="0"/>
                  </a:moveTo>
                  <a:lnTo>
                    <a:pt x="43962" y="20243"/>
                  </a:lnTo>
                  <a:lnTo>
                    <a:pt x="99858" y="59898"/>
                  </a:lnTo>
                  <a:lnTo>
                    <a:pt x="108722" y="80043"/>
                  </a:lnTo>
                  <a:lnTo>
                    <a:pt x="111492" y="103425"/>
                  </a:lnTo>
                  <a:lnTo>
                    <a:pt x="98748" y="164783"/>
                  </a:lnTo>
                  <a:lnTo>
                    <a:pt x="9475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73865" y="5137906"/>
              <a:ext cx="315856" cy="431670"/>
            </a:xfrm>
            <a:custGeom>
              <a:avLst/>
              <a:gdLst/>
              <a:ahLst/>
              <a:cxnLst/>
              <a:rect l="0" t="0" r="0" b="0"/>
              <a:pathLst>
                <a:path w="315856" h="431670">
                  <a:moveTo>
                    <a:pt x="315855" y="0"/>
                  </a:moveTo>
                  <a:lnTo>
                    <a:pt x="300214" y="17981"/>
                  </a:lnTo>
                  <a:lnTo>
                    <a:pt x="269012" y="80420"/>
                  </a:lnTo>
                  <a:lnTo>
                    <a:pt x="235246" y="138785"/>
                  </a:lnTo>
                  <a:lnTo>
                    <a:pt x="203103" y="198677"/>
                  </a:lnTo>
                  <a:lnTo>
                    <a:pt x="171516" y="252504"/>
                  </a:lnTo>
                  <a:lnTo>
                    <a:pt x="139334" y="315840"/>
                  </a:lnTo>
                  <a:lnTo>
                    <a:pt x="123952" y="344317"/>
                  </a:lnTo>
                  <a:lnTo>
                    <a:pt x="77069" y="396391"/>
                  </a:lnTo>
                  <a:lnTo>
                    <a:pt x="40700" y="41620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99778" y="5748559"/>
              <a:ext cx="131932" cy="242157"/>
            </a:xfrm>
            <a:custGeom>
              <a:avLst/>
              <a:gdLst/>
              <a:ahLst/>
              <a:cxnLst/>
              <a:rect l="0" t="0" r="0" b="0"/>
              <a:pathLst>
                <a:path w="131932" h="242157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31267" y="94146"/>
                  </a:lnTo>
                  <a:lnTo>
                    <a:pt x="65397" y="147319"/>
                  </a:lnTo>
                  <a:lnTo>
                    <a:pt x="107378" y="210563"/>
                  </a:lnTo>
                  <a:lnTo>
                    <a:pt x="13193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31668" y="5864373"/>
              <a:ext cx="147400" cy="104072"/>
            </a:xfrm>
            <a:custGeom>
              <a:avLst/>
              <a:gdLst/>
              <a:ahLst/>
              <a:cxnLst/>
              <a:rect l="0" t="0" r="0" b="0"/>
              <a:pathLst>
                <a:path w="147400" h="104072">
                  <a:moveTo>
                    <a:pt x="147399" y="0"/>
                  </a:moveTo>
                  <a:lnTo>
                    <a:pt x="131758" y="17981"/>
                  </a:lnTo>
                  <a:lnTo>
                    <a:pt x="101726" y="74354"/>
                  </a:lnTo>
                  <a:lnTo>
                    <a:pt x="92785" y="95047"/>
                  </a:lnTo>
                  <a:lnTo>
                    <a:pt x="86423" y="100799"/>
                  </a:lnTo>
                  <a:lnTo>
                    <a:pt x="78672" y="103464"/>
                  </a:lnTo>
                  <a:lnTo>
                    <a:pt x="69996" y="104071"/>
                  </a:lnTo>
                  <a:lnTo>
                    <a:pt x="61872" y="100966"/>
                  </a:lnTo>
                  <a:lnTo>
                    <a:pt x="24857" y="66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09764" y="5611689"/>
              <a:ext cx="204856" cy="273742"/>
            </a:xfrm>
            <a:custGeom>
              <a:avLst/>
              <a:gdLst/>
              <a:ahLst/>
              <a:cxnLst/>
              <a:rect l="0" t="0" r="0" b="0"/>
              <a:pathLst>
                <a:path w="204856" h="273742">
                  <a:moveTo>
                    <a:pt x="53531" y="0"/>
                  </a:moveTo>
                  <a:lnTo>
                    <a:pt x="4033" y="49498"/>
                  </a:lnTo>
                  <a:lnTo>
                    <a:pt x="645" y="58735"/>
                  </a:lnTo>
                  <a:lnTo>
                    <a:pt x="0" y="81477"/>
                  </a:lnTo>
                  <a:lnTo>
                    <a:pt x="6733" y="100942"/>
                  </a:lnTo>
                  <a:lnTo>
                    <a:pt x="41298" y="163229"/>
                  </a:lnTo>
                  <a:lnTo>
                    <a:pt x="47716" y="164971"/>
                  </a:lnTo>
                  <a:lnTo>
                    <a:pt x="54333" y="162623"/>
                  </a:lnTo>
                  <a:lnTo>
                    <a:pt x="74826" y="142551"/>
                  </a:lnTo>
                  <a:lnTo>
                    <a:pt x="81765" y="133638"/>
                  </a:lnTo>
                  <a:lnTo>
                    <a:pt x="101954" y="123736"/>
                  </a:lnTo>
                  <a:lnTo>
                    <a:pt x="125355" y="120504"/>
                  </a:lnTo>
                  <a:lnTo>
                    <a:pt x="147454" y="122967"/>
                  </a:lnTo>
                  <a:lnTo>
                    <a:pt x="165854" y="131081"/>
                  </a:lnTo>
                  <a:lnTo>
                    <a:pt x="174037" y="136520"/>
                  </a:lnTo>
                  <a:lnTo>
                    <a:pt x="186248" y="151923"/>
                  </a:lnTo>
                  <a:lnTo>
                    <a:pt x="203619" y="190407"/>
                  </a:lnTo>
                  <a:lnTo>
                    <a:pt x="204855" y="210967"/>
                  </a:lnTo>
                  <a:lnTo>
                    <a:pt x="203546" y="221363"/>
                  </a:lnTo>
                  <a:lnTo>
                    <a:pt x="192734" y="239153"/>
                  </a:lnTo>
                  <a:lnTo>
                    <a:pt x="176230" y="253689"/>
                  </a:lnTo>
                  <a:lnTo>
                    <a:pt x="13775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50450" y="5455582"/>
              <a:ext cx="85277" cy="103486"/>
            </a:xfrm>
            <a:custGeom>
              <a:avLst/>
              <a:gdLst/>
              <a:ahLst/>
              <a:cxnLst/>
              <a:rect l="0" t="0" r="0" b="0"/>
              <a:pathLst>
                <a:path w="85277" h="103486">
                  <a:moveTo>
                    <a:pt x="18130" y="29765"/>
                  </a:moveTo>
                  <a:lnTo>
                    <a:pt x="6951" y="40943"/>
                  </a:lnTo>
                  <a:lnTo>
                    <a:pt x="1463" y="58910"/>
                  </a:lnTo>
                  <a:lnTo>
                    <a:pt x="0" y="70252"/>
                  </a:lnTo>
                  <a:lnTo>
                    <a:pt x="4613" y="89093"/>
                  </a:lnTo>
                  <a:lnTo>
                    <a:pt x="9119" y="97393"/>
                  </a:lnTo>
                  <a:lnTo>
                    <a:pt x="15632" y="101757"/>
                  </a:lnTo>
                  <a:lnTo>
                    <a:pt x="32227" y="103485"/>
                  </a:lnTo>
                  <a:lnTo>
                    <a:pt x="48182" y="97234"/>
                  </a:lnTo>
                  <a:lnTo>
                    <a:pt x="55712" y="92292"/>
                  </a:lnTo>
                  <a:lnTo>
                    <a:pt x="67198" y="77442"/>
                  </a:lnTo>
                  <a:lnTo>
                    <a:pt x="84104" y="39313"/>
                  </a:lnTo>
                  <a:lnTo>
                    <a:pt x="85276" y="18801"/>
                  </a:lnTo>
                  <a:lnTo>
                    <a:pt x="83951" y="8417"/>
                  </a:lnTo>
                  <a:lnTo>
                    <a:pt x="78388" y="2665"/>
                  </a:lnTo>
                  <a:lnTo>
                    <a:pt x="70001" y="0"/>
                  </a:lnTo>
                  <a:lnTo>
                    <a:pt x="51712" y="159"/>
                  </a:lnTo>
                  <a:lnTo>
                    <a:pt x="28658" y="8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4053471" y="3569160"/>
            <a:ext cx="486324" cy="505369"/>
            <a:chOff x="4053471" y="3569160"/>
            <a:chExt cx="486324" cy="505369"/>
          </a:xfrm>
        </p:grpSpPr>
        <p:sp>
          <p:nvSpPr>
            <p:cNvPr id="187" name="Freeform 186"/>
            <p:cNvSpPr/>
            <p:nvPr/>
          </p:nvSpPr>
          <p:spPr>
            <a:xfrm>
              <a:off x="4053471" y="3874487"/>
              <a:ext cx="52644" cy="200042"/>
            </a:xfrm>
            <a:custGeom>
              <a:avLst/>
              <a:gdLst/>
              <a:ahLst/>
              <a:cxnLst/>
              <a:rect l="0" t="0" r="0" b="0"/>
              <a:pathLst>
                <a:path w="52644" h="200042">
                  <a:moveTo>
                    <a:pt x="0" y="0"/>
                  </a:moveTo>
                  <a:lnTo>
                    <a:pt x="3120" y="42691"/>
                  </a:lnTo>
                  <a:lnTo>
                    <a:pt x="19128" y="103238"/>
                  </a:lnTo>
                  <a:lnTo>
                    <a:pt x="44214" y="166569"/>
                  </a:lnTo>
                  <a:lnTo>
                    <a:pt x="5264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130098" y="3797531"/>
              <a:ext cx="165609" cy="224356"/>
            </a:xfrm>
            <a:custGeom>
              <a:avLst/>
              <a:gdLst/>
              <a:ahLst/>
              <a:cxnLst/>
              <a:rect l="0" t="0" r="0" b="0"/>
              <a:pathLst>
                <a:path w="165609" h="224356">
                  <a:moveTo>
                    <a:pt x="18130" y="45370"/>
                  </a:moveTo>
                  <a:lnTo>
                    <a:pt x="6951" y="56549"/>
                  </a:lnTo>
                  <a:lnTo>
                    <a:pt x="3658" y="55162"/>
                  </a:lnTo>
                  <a:lnTo>
                    <a:pt x="0" y="41143"/>
                  </a:lnTo>
                  <a:lnTo>
                    <a:pt x="1364" y="33194"/>
                  </a:lnTo>
                  <a:lnTo>
                    <a:pt x="9118" y="18122"/>
                  </a:lnTo>
                  <a:lnTo>
                    <a:pt x="23483" y="6743"/>
                  </a:lnTo>
                  <a:lnTo>
                    <a:pt x="32227" y="2071"/>
                  </a:lnTo>
                  <a:lnTo>
                    <a:pt x="51301" y="0"/>
                  </a:lnTo>
                  <a:lnTo>
                    <a:pt x="61301" y="1085"/>
                  </a:lnTo>
                  <a:lnTo>
                    <a:pt x="67968" y="6488"/>
                  </a:lnTo>
                  <a:lnTo>
                    <a:pt x="75375" y="24970"/>
                  </a:lnTo>
                  <a:lnTo>
                    <a:pt x="73956" y="61683"/>
                  </a:lnTo>
                  <a:lnTo>
                    <a:pt x="66126" y="96607"/>
                  </a:lnTo>
                  <a:lnTo>
                    <a:pt x="50808" y="123592"/>
                  </a:lnTo>
                  <a:lnTo>
                    <a:pt x="48104" y="125594"/>
                  </a:lnTo>
                  <a:lnTo>
                    <a:pt x="47471" y="123419"/>
                  </a:lnTo>
                  <a:lnTo>
                    <a:pt x="48219" y="118460"/>
                  </a:lnTo>
                  <a:lnTo>
                    <a:pt x="52227" y="113984"/>
                  </a:lnTo>
                  <a:lnTo>
                    <a:pt x="66040" y="105891"/>
                  </a:lnTo>
                  <a:lnTo>
                    <a:pt x="99136" y="100347"/>
                  </a:lnTo>
                  <a:lnTo>
                    <a:pt x="121983" y="105289"/>
                  </a:lnTo>
                  <a:lnTo>
                    <a:pt x="142666" y="116455"/>
                  </a:lnTo>
                  <a:lnTo>
                    <a:pt x="159657" y="133115"/>
                  </a:lnTo>
                  <a:lnTo>
                    <a:pt x="163954" y="142471"/>
                  </a:lnTo>
                  <a:lnTo>
                    <a:pt x="165608" y="162226"/>
                  </a:lnTo>
                  <a:lnTo>
                    <a:pt x="159325" y="179584"/>
                  </a:lnTo>
                  <a:lnTo>
                    <a:pt x="136228" y="209792"/>
                  </a:lnTo>
                  <a:lnTo>
                    <a:pt x="116631" y="217883"/>
                  </a:lnTo>
                  <a:lnTo>
                    <a:pt x="81301" y="224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302742" y="3674445"/>
              <a:ext cx="152743" cy="242157"/>
            </a:xfrm>
            <a:custGeom>
              <a:avLst/>
              <a:gdLst/>
              <a:ahLst/>
              <a:cxnLst/>
              <a:rect l="0" t="0" r="0" b="0"/>
              <a:pathLst>
                <a:path w="152743" h="242157">
                  <a:moveTo>
                    <a:pt x="66584" y="0"/>
                  </a:moveTo>
                  <a:lnTo>
                    <a:pt x="17086" y="58563"/>
                  </a:lnTo>
                  <a:lnTo>
                    <a:pt x="1875" y="85983"/>
                  </a:lnTo>
                  <a:lnTo>
                    <a:pt x="0" y="106065"/>
                  </a:lnTo>
                  <a:lnTo>
                    <a:pt x="8328" y="147553"/>
                  </a:lnTo>
                  <a:lnTo>
                    <a:pt x="12539" y="151011"/>
                  </a:lnTo>
                  <a:lnTo>
                    <a:pt x="17686" y="149808"/>
                  </a:lnTo>
                  <a:lnTo>
                    <a:pt x="48347" y="128248"/>
                  </a:lnTo>
                  <a:lnTo>
                    <a:pt x="83537" y="119498"/>
                  </a:lnTo>
                  <a:lnTo>
                    <a:pt x="103754" y="123690"/>
                  </a:lnTo>
                  <a:lnTo>
                    <a:pt x="128291" y="139205"/>
                  </a:lnTo>
                  <a:lnTo>
                    <a:pt x="141972" y="153116"/>
                  </a:lnTo>
                  <a:lnTo>
                    <a:pt x="151953" y="170997"/>
                  </a:lnTo>
                  <a:lnTo>
                    <a:pt x="152742" y="179509"/>
                  </a:lnTo>
                  <a:lnTo>
                    <a:pt x="147380" y="195206"/>
                  </a:lnTo>
                  <a:lnTo>
                    <a:pt x="131208" y="217196"/>
                  </a:lnTo>
                  <a:lnTo>
                    <a:pt x="8764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450027" y="3569160"/>
              <a:ext cx="89768" cy="99262"/>
            </a:xfrm>
            <a:custGeom>
              <a:avLst/>
              <a:gdLst/>
              <a:ahLst/>
              <a:cxnLst/>
              <a:rect l="0" t="0" r="0" b="0"/>
              <a:pathLst>
                <a:path w="89768" h="99262">
                  <a:moveTo>
                    <a:pt x="45641" y="0"/>
                  </a:moveTo>
                  <a:lnTo>
                    <a:pt x="10894" y="37087"/>
                  </a:lnTo>
                  <a:lnTo>
                    <a:pt x="1732" y="55088"/>
                  </a:lnTo>
                  <a:lnTo>
                    <a:pt x="0" y="74786"/>
                  </a:lnTo>
                  <a:lnTo>
                    <a:pt x="1175" y="84953"/>
                  </a:lnTo>
                  <a:lnTo>
                    <a:pt x="6638" y="91730"/>
                  </a:lnTo>
                  <a:lnTo>
                    <a:pt x="25187" y="99261"/>
                  </a:lnTo>
                  <a:lnTo>
                    <a:pt x="34345" y="98929"/>
                  </a:lnTo>
                  <a:lnTo>
                    <a:pt x="50759" y="92322"/>
                  </a:lnTo>
                  <a:lnTo>
                    <a:pt x="73154" y="75448"/>
                  </a:lnTo>
                  <a:lnTo>
                    <a:pt x="89018" y="50041"/>
                  </a:lnTo>
                  <a:lnTo>
                    <a:pt x="89767" y="40380"/>
                  </a:lnTo>
                  <a:lnTo>
                    <a:pt x="84360" y="20287"/>
                  </a:lnTo>
                  <a:lnTo>
                    <a:pt x="78472" y="135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1316062" y="3590217"/>
            <a:ext cx="1300815" cy="1116022"/>
            <a:chOff x="1316062" y="3590217"/>
            <a:chExt cx="1300815" cy="1116022"/>
          </a:xfrm>
        </p:grpSpPr>
        <p:sp>
          <p:nvSpPr>
            <p:cNvPr id="192" name="Freeform 191"/>
            <p:cNvSpPr/>
            <p:nvPr/>
          </p:nvSpPr>
          <p:spPr>
            <a:xfrm>
              <a:off x="2008170" y="4548311"/>
              <a:ext cx="76473" cy="94757"/>
            </a:xfrm>
            <a:custGeom>
              <a:avLst/>
              <a:gdLst/>
              <a:ahLst/>
              <a:cxnLst/>
              <a:rect l="0" t="0" r="0" b="0"/>
              <a:pathLst>
                <a:path w="76473" h="94757">
                  <a:moveTo>
                    <a:pt x="13301" y="0"/>
                  </a:moveTo>
                  <a:lnTo>
                    <a:pt x="2123" y="11178"/>
                  </a:lnTo>
                  <a:lnTo>
                    <a:pt x="0" y="17980"/>
                  </a:lnTo>
                  <a:lnTo>
                    <a:pt x="2601" y="44322"/>
                  </a:lnTo>
                  <a:lnTo>
                    <a:pt x="7766" y="64152"/>
                  </a:lnTo>
                  <a:lnTo>
                    <a:pt x="13120" y="72013"/>
                  </a:lnTo>
                  <a:lnTo>
                    <a:pt x="28429" y="83868"/>
                  </a:lnTo>
                  <a:lnTo>
                    <a:pt x="76472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952711" y="4569367"/>
              <a:ext cx="142461" cy="136872"/>
            </a:xfrm>
            <a:custGeom>
              <a:avLst/>
              <a:gdLst/>
              <a:ahLst/>
              <a:cxnLst/>
              <a:rect l="0" t="0" r="0" b="0"/>
              <a:pathLst>
                <a:path w="142461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612" y="52706"/>
                  </a:lnTo>
                  <a:lnTo>
                    <a:pt x="34592" y="90794"/>
                  </a:lnTo>
                  <a:lnTo>
                    <a:pt x="63094" y="118064"/>
                  </a:lnTo>
                  <a:lnTo>
                    <a:pt x="81450" y="127733"/>
                  </a:lnTo>
                  <a:lnTo>
                    <a:pt x="14246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316062" y="4537782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105285" y="22357"/>
                  </a:lnTo>
                  <a:lnTo>
                    <a:pt x="99046" y="39572"/>
                  </a:lnTo>
                  <a:lnTo>
                    <a:pt x="75976" y="69688"/>
                  </a:lnTo>
                  <a:lnTo>
                    <a:pt x="50197" y="91098"/>
                  </a:lnTo>
                  <a:lnTo>
                    <a:pt x="30499" y="9898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337119" y="4579896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117742" y="52705"/>
                  </a:lnTo>
                  <a:lnTo>
                    <a:pt x="87067" y="90793"/>
                  </a:lnTo>
                  <a:lnTo>
                    <a:pt x="60892" y="10658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074114" y="4116642"/>
              <a:ext cx="126342" cy="421141"/>
            </a:xfrm>
            <a:custGeom>
              <a:avLst/>
              <a:gdLst/>
              <a:ahLst/>
              <a:cxnLst/>
              <a:rect l="0" t="0" r="0" b="0"/>
              <a:pathLst>
                <a:path w="126342" h="421141">
                  <a:moveTo>
                    <a:pt x="0" y="421140"/>
                  </a:moveTo>
                  <a:lnTo>
                    <a:pt x="5589" y="362523"/>
                  </a:lnTo>
                  <a:lnTo>
                    <a:pt x="18211" y="302807"/>
                  </a:lnTo>
                  <a:lnTo>
                    <a:pt x="27917" y="240870"/>
                  </a:lnTo>
                  <a:lnTo>
                    <a:pt x="33980" y="180464"/>
                  </a:lnTo>
                  <a:lnTo>
                    <a:pt x="51685" y="123125"/>
                  </a:lnTo>
                  <a:lnTo>
                    <a:pt x="77713" y="67908"/>
                  </a:lnTo>
                  <a:lnTo>
                    <a:pt x="120132" y="7441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284683" y="3969243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9576" y="24047"/>
                  </a:lnTo>
                  <a:lnTo>
                    <a:pt x="46157" y="81106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347205" y="3913656"/>
              <a:ext cx="130833" cy="171402"/>
            </a:xfrm>
            <a:custGeom>
              <a:avLst/>
              <a:gdLst/>
              <a:ahLst/>
              <a:cxnLst/>
              <a:rect l="0" t="0" r="0" b="0"/>
              <a:pathLst>
                <a:path w="130833" h="171402">
                  <a:moveTo>
                    <a:pt x="11178" y="24002"/>
                  </a:moveTo>
                  <a:lnTo>
                    <a:pt x="0" y="12823"/>
                  </a:lnTo>
                  <a:lnTo>
                    <a:pt x="216" y="8361"/>
                  </a:lnTo>
                  <a:lnTo>
                    <a:pt x="3870" y="4216"/>
                  </a:lnTo>
                  <a:lnTo>
                    <a:pt x="9816" y="283"/>
                  </a:lnTo>
                  <a:lnTo>
                    <a:pt x="17289" y="0"/>
                  </a:lnTo>
                  <a:lnTo>
                    <a:pt x="34951" y="5925"/>
                  </a:lnTo>
                  <a:lnTo>
                    <a:pt x="41065" y="13120"/>
                  </a:lnTo>
                  <a:lnTo>
                    <a:pt x="47857" y="33594"/>
                  </a:lnTo>
                  <a:lnTo>
                    <a:pt x="47323" y="70610"/>
                  </a:lnTo>
                  <a:lnTo>
                    <a:pt x="50482" y="71451"/>
                  </a:lnTo>
                  <a:lnTo>
                    <a:pt x="60232" y="66147"/>
                  </a:lnTo>
                  <a:lnTo>
                    <a:pt x="72364" y="55992"/>
                  </a:lnTo>
                  <a:lnTo>
                    <a:pt x="80045" y="53517"/>
                  </a:lnTo>
                  <a:lnTo>
                    <a:pt x="97937" y="53887"/>
                  </a:lnTo>
                  <a:lnTo>
                    <a:pt x="105282" y="57963"/>
                  </a:lnTo>
                  <a:lnTo>
                    <a:pt x="116563" y="71851"/>
                  </a:lnTo>
                  <a:lnTo>
                    <a:pt x="129491" y="99400"/>
                  </a:lnTo>
                  <a:lnTo>
                    <a:pt x="130832" y="119513"/>
                  </a:lnTo>
                  <a:lnTo>
                    <a:pt x="126359" y="138981"/>
                  </a:lnTo>
                  <a:lnTo>
                    <a:pt x="105934" y="171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434847" y="3779730"/>
              <a:ext cx="158088" cy="221100"/>
            </a:xfrm>
            <a:custGeom>
              <a:avLst/>
              <a:gdLst/>
              <a:ahLst/>
              <a:cxnLst/>
              <a:rect l="0" t="0" r="0" b="0"/>
              <a:pathLst>
                <a:path w="158088" h="221100">
                  <a:moveTo>
                    <a:pt x="39350" y="0"/>
                  </a:moveTo>
                  <a:lnTo>
                    <a:pt x="22582" y="11179"/>
                  </a:lnTo>
                  <a:lnTo>
                    <a:pt x="11230" y="26026"/>
                  </a:lnTo>
                  <a:lnTo>
                    <a:pt x="3455" y="45492"/>
                  </a:lnTo>
                  <a:lnTo>
                    <a:pt x="0" y="69742"/>
                  </a:lnTo>
                  <a:lnTo>
                    <a:pt x="4703" y="89878"/>
                  </a:lnTo>
                  <a:lnTo>
                    <a:pt x="9233" y="98523"/>
                  </a:lnTo>
                  <a:lnTo>
                    <a:pt x="14593" y="101947"/>
                  </a:lnTo>
                  <a:lnTo>
                    <a:pt x="20505" y="101890"/>
                  </a:lnTo>
                  <a:lnTo>
                    <a:pt x="33314" y="95587"/>
                  </a:lnTo>
                  <a:lnTo>
                    <a:pt x="73144" y="71455"/>
                  </a:lnTo>
                  <a:lnTo>
                    <a:pt x="108764" y="65626"/>
                  </a:lnTo>
                  <a:lnTo>
                    <a:pt x="129082" y="70501"/>
                  </a:lnTo>
                  <a:lnTo>
                    <a:pt x="137776" y="75077"/>
                  </a:lnTo>
                  <a:lnTo>
                    <a:pt x="150555" y="89520"/>
                  </a:lnTo>
                  <a:lnTo>
                    <a:pt x="155600" y="98284"/>
                  </a:lnTo>
                  <a:lnTo>
                    <a:pt x="158087" y="120501"/>
                  </a:lnTo>
                  <a:lnTo>
                    <a:pt x="154123" y="144803"/>
                  </a:lnTo>
                  <a:lnTo>
                    <a:pt x="121700" y="206833"/>
                  </a:lnTo>
                  <a:lnTo>
                    <a:pt x="11304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2529766" y="3590217"/>
              <a:ext cx="87111" cy="88037"/>
            </a:xfrm>
            <a:custGeom>
              <a:avLst/>
              <a:gdLst/>
              <a:ahLst/>
              <a:cxnLst/>
              <a:rect l="0" t="0" r="0" b="0"/>
              <a:pathLst>
                <a:path w="87111" h="88037">
                  <a:moveTo>
                    <a:pt x="18130" y="31586"/>
                  </a:moveTo>
                  <a:lnTo>
                    <a:pt x="6952" y="42764"/>
                  </a:lnTo>
                  <a:lnTo>
                    <a:pt x="1463" y="60730"/>
                  </a:lnTo>
                  <a:lnTo>
                    <a:pt x="0" y="72073"/>
                  </a:lnTo>
                  <a:lnTo>
                    <a:pt x="3704" y="79634"/>
                  </a:lnTo>
                  <a:lnTo>
                    <a:pt x="10852" y="84675"/>
                  </a:lnTo>
                  <a:lnTo>
                    <a:pt x="20297" y="88036"/>
                  </a:lnTo>
                  <a:lnTo>
                    <a:pt x="30103" y="87936"/>
                  </a:lnTo>
                  <a:lnTo>
                    <a:pt x="50357" y="81587"/>
                  </a:lnTo>
                  <a:lnTo>
                    <a:pt x="75902" y="64858"/>
                  </a:lnTo>
                  <a:lnTo>
                    <a:pt x="84751" y="45594"/>
                  </a:lnTo>
                  <a:lnTo>
                    <a:pt x="87110" y="33905"/>
                  </a:lnTo>
                  <a:lnTo>
                    <a:pt x="85174" y="24943"/>
                  </a:lnTo>
                  <a:lnTo>
                    <a:pt x="80373" y="17799"/>
                  </a:lnTo>
                  <a:lnTo>
                    <a:pt x="73664" y="11866"/>
                  </a:lnTo>
                  <a:lnTo>
                    <a:pt x="56850" y="5274"/>
                  </a:lnTo>
                  <a:lnTo>
                    <a:pt x="286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6167955" y="789637"/>
            <a:ext cx="2530032" cy="526426"/>
            <a:chOff x="6167955" y="789637"/>
            <a:chExt cx="2530032" cy="526426"/>
          </a:xfrm>
        </p:grpSpPr>
        <p:sp>
          <p:nvSpPr>
            <p:cNvPr id="202" name="Freeform 201"/>
            <p:cNvSpPr/>
            <p:nvPr/>
          </p:nvSpPr>
          <p:spPr>
            <a:xfrm>
              <a:off x="6167955" y="884393"/>
              <a:ext cx="159673" cy="347442"/>
            </a:xfrm>
            <a:custGeom>
              <a:avLst/>
              <a:gdLst/>
              <a:ahLst/>
              <a:cxnLst/>
              <a:rect l="0" t="0" r="0" b="0"/>
              <a:pathLst>
                <a:path w="159673" h="347442">
                  <a:moveTo>
                    <a:pt x="96501" y="0"/>
                  </a:moveTo>
                  <a:lnTo>
                    <a:pt x="90633" y="5868"/>
                  </a:lnTo>
                  <a:lnTo>
                    <a:pt x="85069" y="11432"/>
                  </a:lnTo>
                  <a:lnTo>
                    <a:pt x="79269" y="17236"/>
                  </a:lnTo>
                  <a:lnTo>
                    <a:pt x="73189" y="23489"/>
                  </a:lnTo>
                  <a:lnTo>
                    <a:pt x="66859" y="30468"/>
                  </a:lnTo>
                  <a:lnTo>
                    <a:pt x="60335" y="38254"/>
                  </a:lnTo>
                  <a:lnTo>
                    <a:pt x="53833" y="46928"/>
                  </a:lnTo>
                  <a:lnTo>
                    <a:pt x="47698" y="56655"/>
                  </a:lnTo>
                  <a:lnTo>
                    <a:pt x="42089" y="67422"/>
                  </a:lnTo>
                  <a:lnTo>
                    <a:pt x="36832" y="79076"/>
                  </a:lnTo>
                  <a:lnTo>
                    <a:pt x="31535" y="91422"/>
                  </a:lnTo>
                  <a:lnTo>
                    <a:pt x="25973" y="104276"/>
                  </a:lnTo>
                  <a:lnTo>
                    <a:pt x="20254" y="117331"/>
                  </a:lnTo>
                  <a:lnTo>
                    <a:pt x="14713" y="130168"/>
                  </a:lnTo>
                  <a:lnTo>
                    <a:pt x="9550" y="142578"/>
                  </a:lnTo>
                  <a:lnTo>
                    <a:pt x="5117" y="154537"/>
                  </a:lnTo>
                  <a:lnTo>
                    <a:pt x="1978" y="166109"/>
                  </a:lnTo>
                  <a:lnTo>
                    <a:pt x="316" y="177377"/>
                  </a:lnTo>
                  <a:lnTo>
                    <a:pt x="0" y="188420"/>
                  </a:lnTo>
                  <a:lnTo>
                    <a:pt x="768" y="199303"/>
                  </a:lnTo>
                  <a:lnTo>
                    <a:pt x="2360" y="210072"/>
                  </a:lnTo>
                  <a:lnTo>
                    <a:pt x="4714" y="220764"/>
                  </a:lnTo>
                  <a:lnTo>
                    <a:pt x="7963" y="231403"/>
                  </a:lnTo>
                  <a:lnTo>
                    <a:pt x="12109" y="242001"/>
                  </a:lnTo>
                  <a:lnTo>
                    <a:pt x="17027" y="252406"/>
                  </a:lnTo>
                  <a:lnTo>
                    <a:pt x="22552" y="262320"/>
                  </a:lnTo>
                  <a:lnTo>
                    <a:pt x="28529" y="271617"/>
                  </a:lnTo>
                  <a:lnTo>
                    <a:pt x="34831" y="280335"/>
                  </a:lnTo>
                  <a:lnTo>
                    <a:pt x="41360" y="288577"/>
                  </a:lnTo>
                  <a:lnTo>
                    <a:pt x="48052" y="296452"/>
                  </a:lnTo>
                  <a:lnTo>
                    <a:pt x="55020" y="303894"/>
                  </a:lnTo>
                  <a:lnTo>
                    <a:pt x="62537" y="310672"/>
                  </a:lnTo>
                  <a:lnTo>
                    <a:pt x="70707" y="316715"/>
                  </a:lnTo>
                  <a:lnTo>
                    <a:pt x="79485" y="322096"/>
                  </a:lnTo>
                  <a:lnTo>
                    <a:pt x="88755" y="326945"/>
                  </a:lnTo>
                  <a:lnTo>
                    <a:pt x="98395" y="331389"/>
                  </a:lnTo>
                  <a:lnTo>
                    <a:pt x="108233" y="335387"/>
                  </a:lnTo>
                  <a:lnTo>
                    <a:pt x="119224" y="339126"/>
                  </a:lnTo>
                  <a:lnTo>
                    <a:pt x="134570" y="342938"/>
                  </a:lnTo>
                  <a:lnTo>
                    <a:pt x="15967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309931" y="1021894"/>
              <a:ext cx="154567" cy="136241"/>
            </a:xfrm>
            <a:custGeom>
              <a:avLst/>
              <a:gdLst/>
              <a:ahLst/>
              <a:cxnLst/>
              <a:rect l="0" t="0" r="0" b="0"/>
              <a:pathLst>
                <a:path w="154567" h="136241">
                  <a:moveTo>
                    <a:pt x="101924" y="30955"/>
                  </a:moveTo>
                  <a:lnTo>
                    <a:pt x="96057" y="25088"/>
                  </a:lnTo>
                  <a:lnTo>
                    <a:pt x="90492" y="19523"/>
                  </a:lnTo>
                  <a:lnTo>
                    <a:pt x="84684" y="13738"/>
                  </a:lnTo>
                  <a:lnTo>
                    <a:pt x="78258" y="8176"/>
                  </a:lnTo>
                  <a:lnTo>
                    <a:pt x="70631" y="3791"/>
                  </a:lnTo>
                  <a:lnTo>
                    <a:pt x="61606" y="1027"/>
                  </a:lnTo>
                  <a:lnTo>
                    <a:pt x="51624" y="0"/>
                  </a:lnTo>
                  <a:lnTo>
                    <a:pt x="41544" y="756"/>
                  </a:lnTo>
                  <a:lnTo>
                    <a:pt x="31891" y="3128"/>
                  </a:lnTo>
                  <a:lnTo>
                    <a:pt x="23141" y="7145"/>
                  </a:lnTo>
                  <a:lnTo>
                    <a:pt x="15877" y="13106"/>
                  </a:lnTo>
                  <a:lnTo>
                    <a:pt x="10258" y="21002"/>
                  </a:lnTo>
                  <a:lnTo>
                    <a:pt x="6114" y="30556"/>
                  </a:lnTo>
                  <a:lnTo>
                    <a:pt x="3151" y="41409"/>
                  </a:lnTo>
                  <a:lnTo>
                    <a:pt x="1086" y="53222"/>
                  </a:lnTo>
                  <a:lnTo>
                    <a:pt x="0" y="65559"/>
                  </a:lnTo>
                  <a:lnTo>
                    <a:pt x="317" y="77906"/>
                  </a:lnTo>
                  <a:lnTo>
                    <a:pt x="2164" y="89975"/>
                  </a:lnTo>
                  <a:lnTo>
                    <a:pt x="5540" y="101366"/>
                  </a:lnTo>
                  <a:lnTo>
                    <a:pt x="10479" y="111490"/>
                  </a:lnTo>
                  <a:lnTo>
                    <a:pt x="16837" y="120136"/>
                  </a:lnTo>
                  <a:lnTo>
                    <a:pt x="24190" y="126942"/>
                  </a:lnTo>
                  <a:lnTo>
                    <a:pt x="31956" y="131242"/>
                  </a:lnTo>
                  <a:lnTo>
                    <a:pt x="39762" y="132905"/>
                  </a:lnTo>
                  <a:lnTo>
                    <a:pt x="47289" y="132090"/>
                  </a:lnTo>
                  <a:lnTo>
                    <a:pt x="54189" y="128969"/>
                  </a:lnTo>
                  <a:lnTo>
                    <a:pt x="60341" y="123868"/>
                  </a:lnTo>
                  <a:lnTo>
                    <a:pt x="65642" y="117041"/>
                  </a:lnTo>
                  <a:lnTo>
                    <a:pt x="69912" y="108572"/>
                  </a:lnTo>
                  <a:lnTo>
                    <a:pt x="73171" y="98692"/>
                  </a:lnTo>
                  <a:lnTo>
                    <a:pt x="76092" y="88911"/>
                  </a:lnTo>
                  <a:lnTo>
                    <a:pt x="79875" y="82943"/>
                  </a:lnTo>
                  <a:lnTo>
                    <a:pt x="84687" y="82664"/>
                  </a:lnTo>
                  <a:lnTo>
                    <a:pt x="89922" y="86281"/>
                  </a:lnTo>
                  <a:lnTo>
                    <a:pt x="95462" y="92148"/>
                  </a:lnTo>
                  <a:lnTo>
                    <a:pt x="101318" y="99082"/>
                  </a:lnTo>
                  <a:lnTo>
                    <a:pt x="107466" y="106403"/>
                  </a:lnTo>
                  <a:lnTo>
                    <a:pt x="113937" y="113499"/>
                  </a:lnTo>
                  <a:lnTo>
                    <a:pt x="121677" y="120351"/>
                  </a:lnTo>
                  <a:lnTo>
                    <a:pt x="133600" y="127551"/>
                  </a:lnTo>
                  <a:lnTo>
                    <a:pt x="154566" y="136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482093" y="1045277"/>
              <a:ext cx="87690" cy="102330"/>
            </a:xfrm>
            <a:custGeom>
              <a:avLst/>
              <a:gdLst/>
              <a:ahLst/>
              <a:cxnLst/>
              <a:rect l="0" t="0" r="0" b="0"/>
              <a:pathLst>
                <a:path w="87690" h="102330">
                  <a:moveTo>
                    <a:pt x="3461" y="28629"/>
                  </a:moveTo>
                  <a:lnTo>
                    <a:pt x="6328" y="37497"/>
                  </a:lnTo>
                  <a:lnTo>
                    <a:pt x="8470" y="46484"/>
                  </a:lnTo>
                  <a:lnTo>
                    <a:pt x="10043" y="56403"/>
                  </a:lnTo>
                  <a:lnTo>
                    <a:pt x="10120" y="64508"/>
                  </a:lnTo>
                  <a:lnTo>
                    <a:pt x="8096" y="66892"/>
                  </a:lnTo>
                  <a:lnTo>
                    <a:pt x="5298" y="63902"/>
                  </a:lnTo>
                  <a:lnTo>
                    <a:pt x="2601" y="57254"/>
                  </a:lnTo>
                  <a:lnTo>
                    <a:pt x="735" y="48558"/>
                  </a:lnTo>
                  <a:lnTo>
                    <a:pt x="0" y="38845"/>
                  </a:lnTo>
                  <a:lnTo>
                    <a:pt x="674" y="28984"/>
                  </a:lnTo>
                  <a:lnTo>
                    <a:pt x="3187" y="19859"/>
                  </a:lnTo>
                  <a:lnTo>
                    <a:pt x="7584" y="11867"/>
                  </a:lnTo>
                  <a:lnTo>
                    <a:pt x="13453" y="5493"/>
                  </a:lnTo>
                  <a:lnTo>
                    <a:pt x="20141" y="1479"/>
                  </a:lnTo>
                  <a:lnTo>
                    <a:pt x="27187" y="0"/>
                  </a:lnTo>
                  <a:lnTo>
                    <a:pt x="34355" y="767"/>
                  </a:lnTo>
                  <a:lnTo>
                    <a:pt x="41540" y="3324"/>
                  </a:lnTo>
                  <a:lnTo>
                    <a:pt x="48698" y="7226"/>
                  </a:lnTo>
                  <a:lnTo>
                    <a:pt x="55655" y="12265"/>
                  </a:lnTo>
                  <a:lnTo>
                    <a:pt x="62108" y="18462"/>
                  </a:lnTo>
                  <a:lnTo>
                    <a:pt x="67928" y="25741"/>
                  </a:lnTo>
                  <a:lnTo>
                    <a:pt x="72990" y="34084"/>
                  </a:lnTo>
                  <a:lnTo>
                    <a:pt x="77093" y="43594"/>
                  </a:lnTo>
                  <a:lnTo>
                    <a:pt x="80222" y="54200"/>
                  </a:lnTo>
                  <a:lnTo>
                    <a:pt x="82516" y="65111"/>
                  </a:lnTo>
                  <a:lnTo>
                    <a:pt x="84394" y="75984"/>
                  </a:lnTo>
                  <a:lnTo>
                    <a:pt x="86024" y="87770"/>
                  </a:lnTo>
                  <a:lnTo>
                    <a:pt x="87689" y="102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569782" y="1040506"/>
              <a:ext cx="147400" cy="275557"/>
            </a:xfrm>
            <a:custGeom>
              <a:avLst/>
              <a:gdLst/>
              <a:ahLst/>
              <a:cxnLst/>
              <a:rect l="0" t="0" r="0" b="0"/>
              <a:pathLst>
                <a:path w="147400" h="275557">
                  <a:moveTo>
                    <a:pt x="147399" y="12343"/>
                  </a:moveTo>
                  <a:lnTo>
                    <a:pt x="138597" y="9410"/>
                  </a:lnTo>
                  <a:lnTo>
                    <a:pt x="130251" y="6627"/>
                  </a:lnTo>
                  <a:lnTo>
                    <a:pt x="121557" y="3741"/>
                  </a:lnTo>
                  <a:lnTo>
                    <a:pt x="112610" y="1220"/>
                  </a:lnTo>
                  <a:lnTo>
                    <a:pt x="103762" y="0"/>
                  </a:lnTo>
                  <a:lnTo>
                    <a:pt x="95228" y="500"/>
                  </a:lnTo>
                  <a:lnTo>
                    <a:pt x="87212" y="2811"/>
                  </a:lnTo>
                  <a:lnTo>
                    <a:pt x="79983" y="6958"/>
                  </a:lnTo>
                  <a:lnTo>
                    <a:pt x="73615" y="12750"/>
                  </a:lnTo>
                  <a:lnTo>
                    <a:pt x="68340" y="19876"/>
                  </a:lnTo>
                  <a:lnTo>
                    <a:pt x="64620" y="28014"/>
                  </a:lnTo>
                  <a:lnTo>
                    <a:pt x="62568" y="36883"/>
                  </a:lnTo>
                  <a:lnTo>
                    <a:pt x="62155" y="46105"/>
                  </a:lnTo>
                  <a:lnTo>
                    <a:pt x="63390" y="55215"/>
                  </a:lnTo>
                  <a:lnTo>
                    <a:pt x="66109" y="63951"/>
                  </a:lnTo>
                  <a:lnTo>
                    <a:pt x="70059" y="71602"/>
                  </a:lnTo>
                  <a:lnTo>
                    <a:pt x="75814" y="76627"/>
                  </a:lnTo>
                  <a:lnTo>
                    <a:pt x="83197" y="78136"/>
                  </a:lnTo>
                  <a:lnTo>
                    <a:pt x="90204" y="76451"/>
                  </a:lnTo>
                  <a:lnTo>
                    <a:pt x="96311" y="72264"/>
                  </a:lnTo>
                  <a:lnTo>
                    <a:pt x="102178" y="67534"/>
                  </a:lnTo>
                  <a:lnTo>
                    <a:pt x="108616" y="66163"/>
                  </a:lnTo>
                  <a:lnTo>
                    <a:pt x="114987" y="69848"/>
                  </a:lnTo>
                  <a:lnTo>
                    <a:pt x="120424" y="76865"/>
                  </a:lnTo>
                  <a:lnTo>
                    <a:pt x="125038" y="85868"/>
                  </a:lnTo>
                  <a:lnTo>
                    <a:pt x="129145" y="95890"/>
                  </a:lnTo>
                  <a:lnTo>
                    <a:pt x="132970" y="106365"/>
                  </a:lnTo>
                  <a:lnTo>
                    <a:pt x="136477" y="117170"/>
                  </a:lnTo>
                  <a:lnTo>
                    <a:pt x="139431" y="128488"/>
                  </a:lnTo>
                  <a:lnTo>
                    <a:pt x="141725" y="140391"/>
                  </a:lnTo>
                  <a:lnTo>
                    <a:pt x="142919" y="152503"/>
                  </a:lnTo>
                  <a:lnTo>
                    <a:pt x="142204" y="164110"/>
                  </a:lnTo>
                  <a:lnTo>
                    <a:pt x="139307" y="174840"/>
                  </a:lnTo>
                  <a:lnTo>
                    <a:pt x="134428" y="184503"/>
                  </a:lnTo>
                  <a:lnTo>
                    <a:pt x="127947" y="192922"/>
                  </a:lnTo>
                  <a:lnTo>
                    <a:pt x="120257" y="200142"/>
                  </a:lnTo>
                  <a:lnTo>
                    <a:pt x="111690" y="206518"/>
                  </a:lnTo>
                  <a:lnTo>
                    <a:pt x="102503" y="212582"/>
                  </a:lnTo>
                  <a:lnTo>
                    <a:pt x="92886" y="218671"/>
                  </a:lnTo>
                  <a:lnTo>
                    <a:pt x="82973" y="224916"/>
                  </a:lnTo>
                  <a:lnTo>
                    <a:pt x="72859" y="231343"/>
                  </a:lnTo>
                  <a:lnTo>
                    <a:pt x="62613" y="237925"/>
                  </a:lnTo>
                  <a:lnTo>
                    <a:pt x="52351" y="244516"/>
                  </a:lnTo>
                  <a:lnTo>
                    <a:pt x="41018" y="251619"/>
                  </a:lnTo>
                  <a:lnTo>
                    <a:pt x="25386" y="260975"/>
                  </a:lnTo>
                  <a:lnTo>
                    <a:pt x="0" y="275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719894" y="905450"/>
              <a:ext cx="18345" cy="221100"/>
            </a:xfrm>
            <a:custGeom>
              <a:avLst/>
              <a:gdLst/>
              <a:ahLst/>
              <a:cxnLst/>
              <a:rect l="0" t="0" r="0" b="0"/>
              <a:pathLst>
                <a:path w="18345" h="221100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3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45"/>
                  </a:lnTo>
                  <a:lnTo>
                    <a:pt x="1890" y="85869"/>
                  </a:lnTo>
                  <a:lnTo>
                    <a:pt x="3254" y="100083"/>
                  </a:lnTo>
                  <a:lnTo>
                    <a:pt x="4468" y="115042"/>
                  </a:lnTo>
                  <a:lnTo>
                    <a:pt x="5603" y="130341"/>
                  </a:lnTo>
                  <a:lnTo>
                    <a:pt x="6971" y="145231"/>
                  </a:lnTo>
                  <a:lnTo>
                    <a:pt x="8739" y="159310"/>
                  </a:lnTo>
                  <a:lnTo>
                    <a:pt x="10766" y="172274"/>
                  </a:lnTo>
                  <a:lnTo>
                    <a:pt x="12885" y="185125"/>
                  </a:lnTo>
                  <a:lnTo>
                    <a:pt x="15287" y="200102"/>
                  </a:lnTo>
                  <a:lnTo>
                    <a:pt x="1834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764018" y="995477"/>
              <a:ext cx="96978" cy="143017"/>
            </a:xfrm>
            <a:custGeom>
              <a:avLst/>
              <a:gdLst/>
              <a:ahLst/>
              <a:cxnLst/>
              <a:rect l="0" t="0" r="0" b="0"/>
              <a:pathLst>
                <a:path w="96978" h="143017">
                  <a:moveTo>
                    <a:pt x="5805" y="67901"/>
                  </a:moveTo>
                  <a:lnTo>
                    <a:pt x="17541" y="67901"/>
                  </a:lnTo>
                  <a:lnTo>
                    <a:pt x="28670" y="67901"/>
                  </a:lnTo>
                  <a:lnTo>
                    <a:pt x="40259" y="67887"/>
                  </a:lnTo>
                  <a:lnTo>
                    <a:pt x="52075" y="67369"/>
                  </a:lnTo>
                  <a:lnTo>
                    <a:pt x="63438" y="65424"/>
                  </a:lnTo>
                  <a:lnTo>
                    <a:pt x="73973" y="61664"/>
                  </a:lnTo>
                  <a:lnTo>
                    <a:pt x="83156" y="56187"/>
                  </a:lnTo>
                  <a:lnTo>
                    <a:pt x="90183" y="49298"/>
                  </a:lnTo>
                  <a:lnTo>
                    <a:pt x="94818" y="41339"/>
                  </a:lnTo>
                  <a:lnTo>
                    <a:pt x="96977" y="32929"/>
                  </a:lnTo>
                  <a:lnTo>
                    <a:pt x="96472" y="24913"/>
                  </a:lnTo>
                  <a:lnTo>
                    <a:pt x="93464" y="17722"/>
                  </a:lnTo>
                  <a:lnTo>
                    <a:pt x="88209" y="11576"/>
                  </a:lnTo>
                  <a:lnTo>
                    <a:pt x="80879" y="6665"/>
                  </a:lnTo>
                  <a:lnTo>
                    <a:pt x="71779" y="2964"/>
                  </a:lnTo>
                  <a:lnTo>
                    <a:pt x="61604" y="613"/>
                  </a:lnTo>
                  <a:lnTo>
                    <a:pt x="51324" y="0"/>
                  </a:lnTo>
                  <a:lnTo>
                    <a:pt x="41496" y="1182"/>
                  </a:lnTo>
                  <a:lnTo>
                    <a:pt x="32443" y="4093"/>
                  </a:lnTo>
                  <a:lnTo>
                    <a:pt x="24435" y="8712"/>
                  </a:lnTo>
                  <a:lnTo>
                    <a:pt x="17499" y="14861"/>
                  </a:lnTo>
                  <a:lnTo>
                    <a:pt x="11655" y="22412"/>
                  </a:lnTo>
                  <a:lnTo>
                    <a:pt x="7012" y="31374"/>
                  </a:lnTo>
                  <a:lnTo>
                    <a:pt x="3516" y="41619"/>
                  </a:lnTo>
                  <a:lnTo>
                    <a:pt x="1149" y="52751"/>
                  </a:lnTo>
                  <a:lnTo>
                    <a:pt x="0" y="64214"/>
                  </a:lnTo>
                  <a:lnTo>
                    <a:pt x="10" y="75658"/>
                  </a:lnTo>
                  <a:lnTo>
                    <a:pt x="1150" y="86782"/>
                  </a:lnTo>
                  <a:lnTo>
                    <a:pt x="3510" y="97252"/>
                  </a:lnTo>
                  <a:lnTo>
                    <a:pt x="7028" y="106955"/>
                  </a:lnTo>
                  <a:lnTo>
                    <a:pt x="11677" y="115792"/>
                  </a:lnTo>
                  <a:lnTo>
                    <a:pt x="17547" y="123589"/>
                  </a:lnTo>
                  <a:lnTo>
                    <a:pt x="24570" y="130347"/>
                  </a:lnTo>
                  <a:lnTo>
                    <a:pt x="32557" y="135887"/>
                  </a:lnTo>
                  <a:lnTo>
                    <a:pt x="41287" y="139786"/>
                  </a:lnTo>
                  <a:lnTo>
                    <a:pt x="50552" y="141968"/>
                  </a:lnTo>
                  <a:lnTo>
                    <a:pt x="59740" y="142804"/>
                  </a:lnTo>
                  <a:lnTo>
                    <a:pt x="68736" y="143016"/>
                  </a:lnTo>
                  <a:lnTo>
                    <a:pt x="78327" y="142622"/>
                  </a:lnTo>
                  <a:lnTo>
                    <a:pt x="90034" y="141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906694" y="979150"/>
              <a:ext cx="105208" cy="147400"/>
            </a:xfrm>
            <a:custGeom>
              <a:avLst/>
              <a:gdLst/>
              <a:ahLst/>
              <a:cxnLst/>
              <a:rect l="0" t="0" r="0" b="0"/>
              <a:pathLst>
                <a:path w="105208" h="147400">
                  <a:moveTo>
                    <a:pt x="73700" y="0"/>
                  </a:moveTo>
                  <a:lnTo>
                    <a:pt x="62032" y="3001"/>
                  </a:lnTo>
                  <a:lnTo>
                    <a:pt x="51543" y="6423"/>
                  </a:lnTo>
                  <a:lnTo>
                    <a:pt x="41255" y="10628"/>
                  </a:lnTo>
                  <a:lnTo>
                    <a:pt x="31472" y="15874"/>
                  </a:lnTo>
                  <a:lnTo>
                    <a:pt x="23072" y="22652"/>
                  </a:lnTo>
                  <a:lnTo>
                    <a:pt x="16462" y="31071"/>
                  </a:lnTo>
                  <a:lnTo>
                    <a:pt x="12202" y="40292"/>
                  </a:lnTo>
                  <a:lnTo>
                    <a:pt x="11226" y="48790"/>
                  </a:lnTo>
                  <a:lnTo>
                    <a:pt x="13722" y="55749"/>
                  </a:lnTo>
                  <a:lnTo>
                    <a:pt x="19111" y="60889"/>
                  </a:lnTo>
                  <a:lnTo>
                    <a:pt x="26457" y="64121"/>
                  </a:lnTo>
                  <a:lnTo>
                    <a:pt x="35017" y="65631"/>
                  </a:lnTo>
                  <a:lnTo>
                    <a:pt x="44316" y="66070"/>
                  </a:lnTo>
                  <a:lnTo>
                    <a:pt x="54068" y="66390"/>
                  </a:lnTo>
                  <a:lnTo>
                    <a:pt x="64092" y="67150"/>
                  </a:lnTo>
                  <a:lnTo>
                    <a:pt x="73955" y="68839"/>
                  </a:lnTo>
                  <a:lnTo>
                    <a:pt x="82978" y="72036"/>
                  </a:lnTo>
                  <a:lnTo>
                    <a:pt x="90855" y="76897"/>
                  </a:lnTo>
                  <a:lnTo>
                    <a:pt x="97297" y="83247"/>
                  </a:lnTo>
                  <a:lnTo>
                    <a:pt x="101876" y="90789"/>
                  </a:lnTo>
                  <a:lnTo>
                    <a:pt x="104538" y="99218"/>
                  </a:lnTo>
                  <a:lnTo>
                    <a:pt x="105207" y="107959"/>
                  </a:lnTo>
                  <a:lnTo>
                    <a:pt x="103620" y="116204"/>
                  </a:lnTo>
                  <a:lnTo>
                    <a:pt x="99846" y="123552"/>
                  </a:lnTo>
                  <a:lnTo>
                    <a:pt x="94060" y="129805"/>
                  </a:lnTo>
                  <a:lnTo>
                    <a:pt x="86365" y="134788"/>
                  </a:lnTo>
                  <a:lnTo>
                    <a:pt x="77011" y="138547"/>
                  </a:lnTo>
                  <a:lnTo>
                    <a:pt x="66366" y="141282"/>
                  </a:lnTo>
                  <a:lnTo>
                    <a:pt x="53478" y="143514"/>
                  </a:lnTo>
                  <a:lnTo>
                    <a:pt x="33868" y="14544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172762" y="925276"/>
              <a:ext cx="134016" cy="201274"/>
            </a:xfrm>
            <a:custGeom>
              <a:avLst/>
              <a:gdLst/>
              <a:ahLst/>
              <a:cxnLst/>
              <a:rect l="0" t="0" r="0" b="0"/>
              <a:pathLst>
                <a:path w="134016" h="201274">
                  <a:moveTo>
                    <a:pt x="18202" y="201273"/>
                  </a:moveTo>
                  <a:lnTo>
                    <a:pt x="15335" y="192337"/>
                  </a:lnTo>
                  <a:lnTo>
                    <a:pt x="13193" y="182710"/>
                  </a:lnTo>
                  <a:lnTo>
                    <a:pt x="11585" y="171423"/>
                  </a:lnTo>
                  <a:lnTo>
                    <a:pt x="10232" y="158755"/>
                  </a:lnTo>
                  <a:lnTo>
                    <a:pt x="8735" y="145276"/>
                  </a:lnTo>
                  <a:lnTo>
                    <a:pt x="6889" y="131404"/>
                  </a:lnTo>
                  <a:lnTo>
                    <a:pt x="4822" y="117368"/>
                  </a:lnTo>
                  <a:lnTo>
                    <a:pt x="2889" y="103277"/>
                  </a:lnTo>
                  <a:lnTo>
                    <a:pt x="1298" y="89180"/>
                  </a:lnTo>
                  <a:lnTo>
                    <a:pt x="248" y="75259"/>
                  </a:lnTo>
                  <a:lnTo>
                    <a:pt x="0" y="61826"/>
                  </a:lnTo>
                  <a:lnTo>
                    <a:pt x="621" y="49013"/>
                  </a:lnTo>
                  <a:lnTo>
                    <a:pt x="2174" y="36950"/>
                  </a:lnTo>
                  <a:lnTo>
                    <a:pt x="4813" y="25840"/>
                  </a:lnTo>
                  <a:lnTo>
                    <a:pt x="8512" y="15723"/>
                  </a:lnTo>
                  <a:lnTo>
                    <a:pt x="13114" y="7286"/>
                  </a:lnTo>
                  <a:lnTo>
                    <a:pt x="18419" y="1885"/>
                  </a:lnTo>
                  <a:lnTo>
                    <a:pt x="24241" y="0"/>
                  </a:lnTo>
                  <a:lnTo>
                    <a:pt x="30267" y="1329"/>
                  </a:lnTo>
                  <a:lnTo>
                    <a:pt x="36078" y="5260"/>
                  </a:lnTo>
                  <a:lnTo>
                    <a:pt x="41469" y="11160"/>
                  </a:lnTo>
                  <a:lnTo>
                    <a:pt x="46581" y="18490"/>
                  </a:lnTo>
                  <a:lnTo>
                    <a:pt x="51779" y="26829"/>
                  </a:lnTo>
                  <a:lnTo>
                    <a:pt x="57279" y="35871"/>
                  </a:lnTo>
                  <a:lnTo>
                    <a:pt x="63129" y="45394"/>
                  </a:lnTo>
                  <a:lnTo>
                    <a:pt x="69288" y="55246"/>
                  </a:lnTo>
                  <a:lnTo>
                    <a:pt x="75690" y="65320"/>
                  </a:lnTo>
                  <a:lnTo>
                    <a:pt x="82108" y="75544"/>
                  </a:lnTo>
                  <a:lnTo>
                    <a:pt x="88183" y="85869"/>
                  </a:lnTo>
                  <a:lnTo>
                    <a:pt x="93752" y="96261"/>
                  </a:lnTo>
                  <a:lnTo>
                    <a:pt x="98982" y="106699"/>
                  </a:lnTo>
                  <a:lnTo>
                    <a:pt x="104261" y="117167"/>
                  </a:lnTo>
                  <a:lnTo>
                    <a:pt x="109805" y="127650"/>
                  </a:lnTo>
                  <a:lnTo>
                    <a:pt x="115366" y="138073"/>
                  </a:lnTo>
                  <a:lnTo>
                    <a:pt x="120855" y="149530"/>
                  </a:lnTo>
                  <a:lnTo>
                    <a:pt x="126759" y="165262"/>
                  </a:lnTo>
                  <a:lnTo>
                    <a:pt x="134015" y="190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159378" y="1042321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61910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348194" y="968621"/>
              <a:ext cx="122161" cy="157929"/>
            </a:xfrm>
            <a:custGeom>
              <a:avLst/>
              <a:gdLst/>
              <a:ahLst/>
              <a:cxnLst/>
              <a:rect l="0" t="0" r="0" b="0"/>
              <a:pathLst>
                <a:path w="122161" h="157929">
                  <a:moveTo>
                    <a:pt x="21754" y="157928"/>
                  </a:moveTo>
                  <a:lnTo>
                    <a:pt x="18819" y="149059"/>
                  </a:lnTo>
                  <a:lnTo>
                    <a:pt x="16037" y="140072"/>
                  </a:lnTo>
                  <a:lnTo>
                    <a:pt x="13138" y="130073"/>
                  </a:lnTo>
                  <a:lnTo>
                    <a:pt x="10097" y="118919"/>
                  </a:lnTo>
                  <a:lnTo>
                    <a:pt x="6933" y="106459"/>
                  </a:lnTo>
                  <a:lnTo>
                    <a:pt x="3682" y="92780"/>
                  </a:lnTo>
                  <a:lnTo>
                    <a:pt x="878" y="79227"/>
                  </a:lnTo>
                  <a:lnTo>
                    <a:pt x="0" y="68256"/>
                  </a:lnTo>
                  <a:lnTo>
                    <a:pt x="2048" y="62264"/>
                  </a:lnTo>
                  <a:lnTo>
                    <a:pt x="5950" y="62126"/>
                  </a:lnTo>
                  <a:lnTo>
                    <a:pt x="10271" y="65837"/>
                  </a:lnTo>
                  <a:lnTo>
                    <a:pt x="14884" y="71915"/>
                  </a:lnTo>
                  <a:lnTo>
                    <a:pt x="19923" y="79508"/>
                  </a:lnTo>
                  <a:lnTo>
                    <a:pt x="25420" y="88092"/>
                  </a:lnTo>
                  <a:lnTo>
                    <a:pt x="31319" y="97328"/>
                  </a:lnTo>
                  <a:lnTo>
                    <a:pt x="37541" y="106993"/>
                  </a:lnTo>
                  <a:lnTo>
                    <a:pt x="44002" y="116777"/>
                  </a:lnTo>
                  <a:lnTo>
                    <a:pt x="50635" y="126276"/>
                  </a:lnTo>
                  <a:lnTo>
                    <a:pt x="57397" y="135284"/>
                  </a:lnTo>
                  <a:lnTo>
                    <a:pt x="64410" y="143300"/>
                  </a:lnTo>
                  <a:lnTo>
                    <a:pt x="71957" y="149474"/>
                  </a:lnTo>
                  <a:lnTo>
                    <a:pt x="80140" y="153503"/>
                  </a:lnTo>
                  <a:lnTo>
                    <a:pt x="88585" y="155241"/>
                  </a:lnTo>
                  <a:lnTo>
                    <a:pt x="96567" y="154446"/>
                  </a:lnTo>
                  <a:lnTo>
                    <a:pt x="103706" y="151239"/>
                  </a:lnTo>
                  <a:lnTo>
                    <a:pt x="109803" y="145850"/>
                  </a:lnTo>
                  <a:lnTo>
                    <a:pt x="114675" y="138430"/>
                  </a:lnTo>
                  <a:lnTo>
                    <a:pt x="118352" y="129259"/>
                  </a:lnTo>
                  <a:lnTo>
                    <a:pt x="120854" y="118698"/>
                  </a:lnTo>
                  <a:lnTo>
                    <a:pt x="122100" y="107095"/>
                  </a:lnTo>
                  <a:lnTo>
                    <a:pt x="122160" y="94742"/>
                  </a:lnTo>
                  <a:lnTo>
                    <a:pt x="121067" y="82025"/>
                  </a:lnTo>
                  <a:lnTo>
                    <a:pt x="118739" y="69416"/>
                  </a:lnTo>
                  <a:lnTo>
                    <a:pt x="115262" y="57167"/>
                  </a:lnTo>
                  <a:lnTo>
                    <a:pt x="111327" y="45586"/>
                  </a:lnTo>
                  <a:lnTo>
                    <a:pt x="107869" y="33889"/>
                  </a:lnTo>
                  <a:lnTo>
                    <a:pt x="105700" y="19933"/>
                  </a:lnTo>
                  <a:lnTo>
                    <a:pt x="1059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546030" y="949259"/>
              <a:ext cx="155434" cy="166762"/>
            </a:xfrm>
            <a:custGeom>
              <a:avLst/>
              <a:gdLst/>
              <a:ahLst/>
              <a:cxnLst/>
              <a:rect l="0" t="0" r="0" b="0"/>
              <a:pathLst>
                <a:path w="155434" h="166762">
                  <a:moveTo>
                    <a:pt x="34488" y="156233"/>
                  </a:moveTo>
                  <a:lnTo>
                    <a:pt x="31554" y="147431"/>
                  </a:lnTo>
                  <a:lnTo>
                    <a:pt x="28771" y="139085"/>
                  </a:lnTo>
                  <a:lnTo>
                    <a:pt x="25872" y="130386"/>
                  </a:lnTo>
                  <a:lnTo>
                    <a:pt x="22832" y="121265"/>
                  </a:lnTo>
                  <a:lnTo>
                    <a:pt x="19667" y="111770"/>
                  </a:lnTo>
                  <a:lnTo>
                    <a:pt x="16403" y="101973"/>
                  </a:lnTo>
                  <a:lnTo>
                    <a:pt x="13065" y="91787"/>
                  </a:lnTo>
                  <a:lnTo>
                    <a:pt x="9673" y="80964"/>
                  </a:lnTo>
                  <a:lnTo>
                    <a:pt x="6254" y="69429"/>
                  </a:lnTo>
                  <a:lnTo>
                    <a:pt x="3145" y="57413"/>
                  </a:lnTo>
                  <a:lnTo>
                    <a:pt x="969" y="45347"/>
                  </a:lnTo>
                  <a:lnTo>
                    <a:pt x="0" y="33509"/>
                  </a:lnTo>
                  <a:lnTo>
                    <a:pt x="504" y="22628"/>
                  </a:lnTo>
                  <a:lnTo>
                    <a:pt x="2895" y="13919"/>
                  </a:lnTo>
                  <a:lnTo>
                    <a:pt x="7216" y="7843"/>
                  </a:lnTo>
                  <a:lnTo>
                    <a:pt x="13373" y="4054"/>
                  </a:lnTo>
                  <a:lnTo>
                    <a:pt x="21316" y="1794"/>
                  </a:lnTo>
                  <a:lnTo>
                    <a:pt x="30834" y="461"/>
                  </a:lnTo>
                  <a:lnTo>
                    <a:pt x="41289" y="0"/>
                  </a:lnTo>
                  <a:lnTo>
                    <a:pt x="51757" y="805"/>
                  </a:lnTo>
                  <a:lnTo>
                    <a:pt x="61721" y="3007"/>
                  </a:lnTo>
                  <a:lnTo>
                    <a:pt x="71205" y="6465"/>
                  </a:lnTo>
                  <a:lnTo>
                    <a:pt x="80566" y="10936"/>
                  </a:lnTo>
                  <a:lnTo>
                    <a:pt x="90046" y="16169"/>
                  </a:lnTo>
                  <a:lnTo>
                    <a:pt x="99566" y="21955"/>
                  </a:lnTo>
                  <a:lnTo>
                    <a:pt x="108820" y="28130"/>
                  </a:lnTo>
                  <a:lnTo>
                    <a:pt x="117640" y="34581"/>
                  </a:lnTo>
                  <a:lnTo>
                    <a:pt x="125851" y="41386"/>
                  </a:lnTo>
                  <a:lnTo>
                    <a:pt x="133213" y="48792"/>
                  </a:lnTo>
                  <a:lnTo>
                    <a:pt x="139676" y="56894"/>
                  </a:lnTo>
                  <a:lnTo>
                    <a:pt x="145185" y="65794"/>
                  </a:lnTo>
                  <a:lnTo>
                    <a:pt x="149594" y="75680"/>
                  </a:lnTo>
                  <a:lnTo>
                    <a:pt x="152923" y="86546"/>
                  </a:lnTo>
                  <a:lnTo>
                    <a:pt x="155007" y="97929"/>
                  </a:lnTo>
                  <a:lnTo>
                    <a:pt x="155433" y="109029"/>
                  </a:lnTo>
                  <a:lnTo>
                    <a:pt x="154121" y="119411"/>
                  </a:lnTo>
                  <a:lnTo>
                    <a:pt x="151121" y="128837"/>
                  </a:lnTo>
                  <a:lnTo>
                    <a:pt x="146443" y="137096"/>
                  </a:lnTo>
                  <a:lnTo>
                    <a:pt x="140254" y="144200"/>
                  </a:lnTo>
                  <a:lnTo>
                    <a:pt x="132676" y="150158"/>
                  </a:lnTo>
                  <a:lnTo>
                    <a:pt x="123694" y="154876"/>
                  </a:lnTo>
                  <a:lnTo>
                    <a:pt x="113451" y="158426"/>
                  </a:lnTo>
                  <a:lnTo>
                    <a:pt x="102786" y="161004"/>
                  </a:lnTo>
                  <a:lnTo>
                    <a:pt x="92106" y="163107"/>
                  </a:lnTo>
                  <a:lnTo>
                    <a:pt x="80479" y="164920"/>
                  </a:lnTo>
                  <a:lnTo>
                    <a:pt x="66073" y="166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909528" y="1027189"/>
              <a:ext cx="82651" cy="130946"/>
            </a:xfrm>
            <a:custGeom>
              <a:avLst/>
              <a:gdLst/>
              <a:ahLst/>
              <a:cxnLst/>
              <a:rect l="0" t="0" r="0" b="0"/>
              <a:pathLst>
                <a:path w="82651" h="130946">
                  <a:moveTo>
                    <a:pt x="71073" y="4603"/>
                  </a:moveTo>
                  <a:lnTo>
                    <a:pt x="62270" y="1804"/>
                  </a:lnTo>
                  <a:lnTo>
                    <a:pt x="53924" y="302"/>
                  </a:lnTo>
                  <a:lnTo>
                    <a:pt x="45231" y="0"/>
                  </a:lnTo>
                  <a:lnTo>
                    <a:pt x="36283" y="852"/>
                  </a:lnTo>
                  <a:lnTo>
                    <a:pt x="27436" y="2968"/>
                  </a:lnTo>
                  <a:lnTo>
                    <a:pt x="18911" y="6295"/>
                  </a:lnTo>
                  <a:lnTo>
                    <a:pt x="11241" y="10802"/>
                  </a:lnTo>
                  <a:lnTo>
                    <a:pt x="5309" y="16570"/>
                  </a:lnTo>
                  <a:lnTo>
                    <a:pt x="1451" y="23508"/>
                  </a:lnTo>
                  <a:lnTo>
                    <a:pt x="0" y="30926"/>
                  </a:lnTo>
                  <a:lnTo>
                    <a:pt x="1521" y="37679"/>
                  </a:lnTo>
                  <a:lnTo>
                    <a:pt x="6026" y="43180"/>
                  </a:lnTo>
                  <a:lnTo>
                    <a:pt x="12930" y="47531"/>
                  </a:lnTo>
                  <a:lnTo>
                    <a:pt x="21373" y="51223"/>
                  </a:lnTo>
                  <a:lnTo>
                    <a:pt x="30705" y="54639"/>
                  </a:lnTo>
                  <a:lnTo>
                    <a:pt x="40370" y="58139"/>
                  </a:lnTo>
                  <a:lnTo>
                    <a:pt x="49844" y="62116"/>
                  </a:lnTo>
                  <a:lnTo>
                    <a:pt x="58867" y="66739"/>
                  </a:lnTo>
                  <a:lnTo>
                    <a:pt x="67074" y="72305"/>
                  </a:lnTo>
                  <a:lnTo>
                    <a:pt x="73914" y="79324"/>
                  </a:lnTo>
                  <a:lnTo>
                    <a:pt x="79205" y="87919"/>
                  </a:lnTo>
                  <a:lnTo>
                    <a:pt x="82436" y="97265"/>
                  </a:lnTo>
                  <a:lnTo>
                    <a:pt x="82650" y="105850"/>
                  </a:lnTo>
                  <a:lnTo>
                    <a:pt x="79602" y="112874"/>
                  </a:lnTo>
                  <a:lnTo>
                    <a:pt x="73659" y="118228"/>
                  </a:lnTo>
                  <a:lnTo>
                    <a:pt x="65402" y="122136"/>
                  </a:lnTo>
                  <a:lnTo>
                    <a:pt x="55426" y="124908"/>
                  </a:lnTo>
                  <a:lnTo>
                    <a:pt x="44826" y="126844"/>
                  </a:lnTo>
                  <a:lnTo>
                    <a:pt x="34142" y="128385"/>
                  </a:lnTo>
                  <a:lnTo>
                    <a:pt x="22442" y="129675"/>
                  </a:lnTo>
                  <a:lnTo>
                    <a:pt x="7902" y="130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075357" y="1105492"/>
              <a:ext cx="2" cy="63172"/>
            </a:xfrm>
            <a:custGeom>
              <a:avLst/>
              <a:gdLst/>
              <a:ahLst/>
              <a:cxnLst/>
              <a:rect l="0" t="0" r="0" b="0"/>
              <a:pathLst>
                <a:path w="2" h="63172">
                  <a:moveTo>
                    <a:pt x="0" y="0"/>
                  </a:moveTo>
                  <a:lnTo>
                    <a:pt x="1" y="11693"/>
                  </a:lnTo>
                  <a:lnTo>
                    <a:pt x="0" y="23272"/>
                  </a:lnTo>
                  <a:lnTo>
                    <a:pt x="0" y="384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064829" y="101073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154915" y="894189"/>
              <a:ext cx="99428" cy="268815"/>
            </a:xfrm>
            <a:custGeom>
              <a:avLst/>
              <a:gdLst/>
              <a:ahLst/>
              <a:cxnLst/>
              <a:rect l="0" t="0" r="0" b="0"/>
              <a:pathLst>
                <a:path w="99428" h="268815">
                  <a:moveTo>
                    <a:pt x="88898" y="200774"/>
                  </a:moveTo>
                  <a:lnTo>
                    <a:pt x="82963" y="194974"/>
                  </a:lnTo>
                  <a:lnTo>
                    <a:pt x="76760" y="190049"/>
                  </a:lnTo>
                  <a:lnTo>
                    <a:pt x="69668" y="185561"/>
                  </a:lnTo>
                  <a:lnTo>
                    <a:pt x="61901" y="181858"/>
                  </a:lnTo>
                  <a:lnTo>
                    <a:pt x="53903" y="179790"/>
                  </a:lnTo>
                  <a:lnTo>
                    <a:pt x="45961" y="179688"/>
                  </a:lnTo>
                  <a:lnTo>
                    <a:pt x="38187" y="181412"/>
                  </a:lnTo>
                  <a:lnTo>
                    <a:pt x="30594" y="184626"/>
                  </a:lnTo>
                  <a:lnTo>
                    <a:pt x="23165" y="188981"/>
                  </a:lnTo>
                  <a:lnTo>
                    <a:pt x="16196" y="194496"/>
                  </a:lnTo>
                  <a:lnTo>
                    <a:pt x="10268" y="201546"/>
                  </a:lnTo>
                  <a:lnTo>
                    <a:pt x="5619" y="210206"/>
                  </a:lnTo>
                  <a:lnTo>
                    <a:pt x="2327" y="220121"/>
                  </a:lnTo>
                  <a:lnTo>
                    <a:pt x="484" y="230693"/>
                  </a:lnTo>
                  <a:lnTo>
                    <a:pt x="0" y="241490"/>
                  </a:lnTo>
                  <a:lnTo>
                    <a:pt x="1132" y="251652"/>
                  </a:lnTo>
                  <a:lnTo>
                    <a:pt x="4544" y="259872"/>
                  </a:lnTo>
                  <a:lnTo>
                    <a:pt x="10387" y="265602"/>
                  </a:lnTo>
                  <a:lnTo>
                    <a:pt x="18055" y="268649"/>
                  </a:lnTo>
                  <a:lnTo>
                    <a:pt x="26495" y="268814"/>
                  </a:lnTo>
                  <a:lnTo>
                    <a:pt x="35013" y="266290"/>
                  </a:lnTo>
                  <a:lnTo>
                    <a:pt x="43152" y="261379"/>
                  </a:lnTo>
                  <a:lnTo>
                    <a:pt x="50530" y="254288"/>
                  </a:lnTo>
                  <a:lnTo>
                    <a:pt x="57041" y="245341"/>
                  </a:lnTo>
                  <a:lnTo>
                    <a:pt x="62767" y="234933"/>
                  </a:lnTo>
                  <a:lnTo>
                    <a:pt x="67862" y="223432"/>
                  </a:lnTo>
                  <a:lnTo>
                    <a:pt x="72482" y="211148"/>
                  </a:lnTo>
                  <a:lnTo>
                    <a:pt x="76759" y="198478"/>
                  </a:lnTo>
                  <a:lnTo>
                    <a:pt x="80793" y="185899"/>
                  </a:lnTo>
                  <a:lnTo>
                    <a:pt x="84654" y="173657"/>
                  </a:lnTo>
                  <a:lnTo>
                    <a:pt x="88231" y="161640"/>
                  </a:lnTo>
                  <a:lnTo>
                    <a:pt x="91254" y="149498"/>
                  </a:lnTo>
                  <a:lnTo>
                    <a:pt x="93618" y="137028"/>
                  </a:lnTo>
                  <a:lnTo>
                    <a:pt x="95376" y="124194"/>
                  </a:lnTo>
                  <a:lnTo>
                    <a:pt x="96637" y="111038"/>
                  </a:lnTo>
                  <a:lnTo>
                    <a:pt x="97525" y="97628"/>
                  </a:lnTo>
                  <a:lnTo>
                    <a:pt x="98137" y="84028"/>
                  </a:lnTo>
                  <a:lnTo>
                    <a:pt x="98557" y="70291"/>
                  </a:lnTo>
                  <a:lnTo>
                    <a:pt x="98837" y="56464"/>
                  </a:lnTo>
                  <a:lnTo>
                    <a:pt x="98857" y="42738"/>
                  </a:lnTo>
                  <a:lnTo>
                    <a:pt x="98339" y="29443"/>
                  </a:lnTo>
                  <a:lnTo>
                    <a:pt x="97148" y="16764"/>
                  </a:lnTo>
                  <a:lnTo>
                    <a:pt x="94503" y="6195"/>
                  </a:lnTo>
                  <a:lnTo>
                    <a:pt x="89960" y="394"/>
                  </a:lnTo>
                  <a:lnTo>
                    <a:pt x="84920" y="0"/>
                  </a:lnTo>
                  <a:lnTo>
                    <a:pt x="80418" y="4017"/>
                  </a:lnTo>
                  <a:lnTo>
                    <a:pt x="76823" y="11226"/>
                  </a:lnTo>
                  <a:lnTo>
                    <a:pt x="74124" y="20650"/>
                  </a:lnTo>
                  <a:lnTo>
                    <a:pt x="72175" y="31584"/>
                  </a:lnTo>
                  <a:lnTo>
                    <a:pt x="70807" y="43539"/>
                  </a:lnTo>
                  <a:lnTo>
                    <a:pt x="70028" y="56183"/>
                  </a:lnTo>
                  <a:lnTo>
                    <a:pt x="70024" y="69288"/>
                  </a:lnTo>
                  <a:lnTo>
                    <a:pt x="70829" y="82702"/>
                  </a:lnTo>
                  <a:lnTo>
                    <a:pt x="72182" y="96324"/>
                  </a:lnTo>
                  <a:lnTo>
                    <a:pt x="73628" y="110084"/>
                  </a:lnTo>
                  <a:lnTo>
                    <a:pt x="74899" y="123937"/>
                  </a:lnTo>
                  <a:lnTo>
                    <a:pt x="76073" y="137851"/>
                  </a:lnTo>
                  <a:lnTo>
                    <a:pt x="77468" y="151806"/>
                  </a:lnTo>
                  <a:lnTo>
                    <a:pt x="79259" y="165776"/>
                  </a:lnTo>
                  <a:lnTo>
                    <a:pt x="81501" y="179336"/>
                  </a:lnTo>
                  <a:lnTo>
                    <a:pt x="84532" y="193109"/>
                  </a:lnTo>
                  <a:lnTo>
                    <a:pt x="89739" y="209421"/>
                  </a:lnTo>
                  <a:lnTo>
                    <a:pt x="99427" y="232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285927" y="1040393"/>
              <a:ext cx="112500" cy="138799"/>
            </a:xfrm>
            <a:custGeom>
              <a:avLst/>
              <a:gdLst/>
              <a:ahLst/>
              <a:cxnLst/>
              <a:rect l="0" t="0" r="0" b="0"/>
              <a:pathLst>
                <a:path w="112500" h="138799">
                  <a:moveTo>
                    <a:pt x="0" y="86156"/>
                  </a:moveTo>
                  <a:lnTo>
                    <a:pt x="6069" y="77556"/>
                  </a:lnTo>
                  <a:lnTo>
                    <a:pt x="13554" y="71129"/>
                  </a:lnTo>
                  <a:lnTo>
                    <a:pt x="23234" y="66316"/>
                  </a:lnTo>
                  <a:lnTo>
                    <a:pt x="34548" y="62601"/>
                  </a:lnTo>
                  <a:lnTo>
                    <a:pt x="46531" y="59407"/>
                  </a:lnTo>
                  <a:lnTo>
                    <a:pt x="58547" y="56357"/>
                  </a:lnTo>
                  <a:lnTo>
                    <a:pt x="70169" y="53116"/>
                  </a:lnTo>
                  <a:lnTo>
                    <a:pt x="81032" y="49318"/>
                  </a:lnTo>
                  <a:lnTo>
                    <a:pt x="91018" y="44824"/>
                  </a:lnTo>
                  <a:lnTo>
                    <a:pt x="99718" y="39515"/>
                  </a:lnTo>
                  <a:lnTo>
                    <a:pt x="106365" y="33201"/>
                  </a:lnTo>
                  <a:lnTo>
                    <a:pt x="110713" y="25894"/>
                  </a:lnTo>
                  <a:lnTo>
                    <a:pt x="112499" y="18226"/>
                  </a:lnTo>
                  <a:lnTo>
                    <a:pt x="111203" y="11306"/>
                  </a:lnTo>
                  <a:lnTo>
                    <a:pt x="106852" y="5706"/>
                  </a:lnTo>
                  <a:lnTo>
                    <a:pt x="100051" y="1798"/>
                  </a:lnTo>
                  <a:lnTo>
                    <a:pt x="91675" y="0"/>
                  </a:lnTo>
                  <a:lnTo>
                    <a:pt x="82390" y="315"/>
                  </a:lnTo>
                  <a:lnTo>
                    <a:pt x="72755" y="2442"/>
                  </a:lnTo>
                  <a:lnTo>
                    <a:pt x="63302" y="5987"/>
                  </a:lnTo>
                  <a:lnTo>
                    <a:pt x="54288" y="10590"/>
                  </a:lnTo>
                  <a:lnTo>
                    <a:pt x="45917" y="16116"/>
                  </a:lnTo>
                  <a:lnTo>
                    <a:pt x="38433" y="22648"/>
                  </a:lnTo>
                  <a:lnTo>
                    <a:pt x="31885" y="30150"/>
                  </a:lnTo>
                  <a:lnTo>
                    <a:pt x="26486" y="38475"/>
                  </a:lnTo>
                  <a:lnTo>
                    <a:pt x="22682" y="47441"/>
                  </a:lnTo>
                  <a:lnTo>
                    <a:pt x="20572" y="56881"/>
                  </a:lnTo>
                  <a:lnTo>
                    <a:pt x="20121" y="66662"/>
                  </a:lnTo>
                  <a:lnTo>
                    <a:pt x="21329" y="76680"/>
                  </a:lnTo>
                  <a:lnTo>
                    <a:pt x="24035" y="86854"/>
                  </a:lnTo>
                  <a:lnTo>
                    <a:pt x="28120" y="96804"/>
                  </a:lnTo>
                  <a:lnTo>
                    <a:pt x="33604" y="105879"/>
                  </a:lnTo>
                  <a:lnTo>
                    <a:pt x="40360" y="113791"/>
                  </a:lnTo>
                  <a:lnTo>
                    <a:pt x="48083" y="120445"/>
                  </a:lnTo>
                  <a:lnTo>
                    <a:pt x="57345" y="126411"/>
                  </a:lnTo>
                  <a:lnTo>
                    <a:pt x="71189" y="132211"/>
                  </a:lnTo>
                  <a:lnTo>
                    <a:pt x="94757" y="138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484361" y="1052849"/>
              <a:ext cx="80973" cy="137146"/>
            </a:xfrm>
            <a:custGeom>
              <a:avLst/>
              <a:gdLst/>
              <a:ahLst/>
              <a:cxnLst/>
              <a:rect l="0" t="0" r="0" b="0"/>
              <a:pathLst>
                <a:path w="80973" h="137146">
                  <a:moveTo>
                    <a:pt x="75308" y="0"/>
                  </a:moveTo>
                  <a:lnTo>
                    <a:pt x="66438" y="2867"/>
                  </a:lnTo>
                  <a:lnTo>
                    <a:pt x="57453" y="5009"/>
                  </a:lnTo>
                  <a:lnTo>
                    <a:pt x="47467" y="6621"/>
                  </a:lnTo>
                  <a:lnTo>
                    <a:pt x="36831" y="8147"/>
                  </a:lnTo>
                  <a:lnTo>
                    <a:pt x="26316" y="10293"/>
                  </a:lnTo>
                  <a:lnTo>
                    <a:pt x="16382" y="13397"/>
                  </a:lnTo>
                  <a:lnTo>
                    <a:pt x="7796" y="17487"/>
                  </a:lnTo>
                  <a:lnTo>
                    <a:pt x="2052" y="23274"/>
                  </a:lnTo>
                  <a:lnTo>
                    <a:pt x="0" y="30642"/>
                  </a:lnTo>
                  <a:lnTo>
                    <a:pt x="1317" y="37627"/>
                  </a:lnTo>
                  <a:lnTo>
                    <a:pt x="5302" y="43705"/>
                  </a:lnTo>
                  <a:lnTo>
                    <a:pt x="11103" y="49165"/>
                  </a:lnTo>
                  <a:lnTo>
                    <a:pt x="17851" y="54528"/>
                  </a:lnTo>
                  <a:lnTo>
                    <a:pt x="24991" y="60102"/>
                  </a:lnTo>
                  <a:lnTo>
                    <a:pt x="32248" y="65981"/>
                  </a:lnTo>
                  <a:lnTo>
                    <a:pt x="39505" y="72150"/>
                  </a:lnTo>
                  <a:lnTo>
                    <a:pt x="46721" y="78559"/>
                  </a:lnTo>
                  <a:lnTo>
                    <a:pt x="53892" y="85149"/>
                  </a:lnTo>
                  <a:lnTo>
                    <a:pt x="61021" y="91872"/>
                  </a:lnTo>
                  <a:lnTo>
                    <a:pt x="68099" y="98688"/>
                  </a:lnTo>
                  <a:lnTo>
                    <a:pt x="74482" y="105569"/>
                  </a:lnTo>
                  <a:lnTo>
                    <a:pt x="78944" y="112494"/>
                  </a:lnTo>
                  <a:lnTo>
                    <a:pt x="80972" y="119437"/>
                  </a:lnTo>
                  <a:lnTo>
                    <a:pt x="80534" y="125895"/>
                  </a:lnTo>
                  <a:lnTo>
                    <a:pt x="77730" y="130941"/>
                  </a:lnTo>
                  <a:lnTo>
                    <a:pt x="72889" y="134186"/>
                  </a:lnTo>
                  <a:lnTo>
                    <a:pt x="66703" y="135887"/>
                  </a:lnTo>
                  <a:lnTo>
                    <a:pt x="59409" y="136847"/>
                  </a:lnTo>
                  <a:lnTo>
                    <a:pt x="49257" y="137145"/>
                  </a:lnTo>
                  <a:lnTo>
                    <a:pt x="3319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570197" y="915979"/>
              <a:ext cx="127790" cy="357970"/>
            </a:xfrm>
            <a:custGeom>
              <a:avLst/>
              <a:gdLst/>
              <a:ahLst/>
              <a:cxnLst/>
              <a:rect l="0" t="0" r="0" b="0"/>
              <a:pathLst>
                <a:path w="127790" h="357970">
                  <a:moveTo>
                    <a:pt x="0" y="0"/>
                  </a:moveTo>
                  <a:lnTo>
                    <a:pt x="8802" y="6001"/>
                  </a:lnTo>
                  <a:lnTo>
                    <a:pt x="17149" y="12846"/>
                  </a:lnTo>
                  <a:lnTo>
                    <a:pt x="25842" y="21234"/>
                  </a:lnTo>
                  <a:lnTo>
                    <a:pt x="34790" y="30861"/>
                  </a:lnTo>
                  <a:lnTo>
                    <a:pt x="43636" y="41176"/>
                  </a:lnTo>
                  <a:lnTo>
                    <a:pt x="52175" y="51779"/>
                  </a:lnTo>
                  <a:lnTo>
                    <a:pt x="60363" y="62304"/>
                  </a:lnTo>
                  <a:lnTo>
                    <a:pt x="68241" y="72356"/>
                  </a:lnTo>
                  <a:lnTo>
                    <a:pt x="75872" y="81784"/>
                  </a:lnTo>
                  <a:lnTo>
                    <a:pt x="83318" y="90943"/>
                  </a:lnTo>
                  <a:lnTo>
                    <a:pt x="90630" y="100553"/>
                  </a:lnTo>
                  <a:lnTo>
                    <a:pt x="97846" y="110989"/>
                  </a:lnTo>
                  <a:lnTo>
                    <a:pt x="104828" y="122290"/>
                  </a:lnTo>
                  <a:lnTo>
                    <a:pt x="111290" y="134335"/>
                  </a:lnTo>
                  <a:lnTo>
                    <a:pt x="117109" y="146965"/>
                  </a:lnTo>
                  <a:lnTo>
                    <a:pt x="121998" y="160192"/>
                  </a:lnTo>
                  <a:lnTo>
                    <a:pt x="125452" y="174202"/>
                  </a:lnTo>
                  <a:lnTo>
                    <a:pt x="127327" y="189024"/>
                  </a:lnTo>
                  <a:lnTo>
                    <a:pt x="127789" y="204230"/>
                  </a:lnTo>
                  <a:lnTo>
                    <a:pt x="127118" y="219057"/>
                  </a:lnTo>
                  <a:lnTo>
                    <a:pt x="125593" y="233103"/>
                  </a:lnTo>
                  <a:lnTo>
                    <a:pt x="123283" y="246313"/>
                  </a:lnTo>
                  <a:lnTo>
                    <a:pt x="120063" y="258799"/>
                  </a:lnTo>
                  <a:lnTo>
                    <a:pt x="115933" y="270712"/>
                  </a:lnTo>
                  <a:lnTo>
                    <a:pt x="110856" y="282035"/>
                  </a:lnTo>
                  <a:lnTo>
                    <a:pt x="104691" y="292581"/>
                  </a:lnTo>
                  <a:lnTo>
                    <a:pt x="97471" y="302310"/>
                  </a:lnTo>
                  <a:lnTo>
                    <a:pt x="89520" y="311321"/>
                  </a:lnTo>
                  <a:lnTo>
                    <a:pt x="81346" y="319760"/>
                  </a:lnTo>
                  <a:lnTo>
                    <a:pt x="73266" y="327763"/>
                  </a:lnTo>
                  <a:lnTo>
                    <a:pt x="65699" y="335147"/>
                  </a:lnTo>
                  <a:lnTo>
                    <a:pt x="58497" y="342140"/>
                  </a:lnTo>
                  <a:lnTo>
                    <a:pt x="51034" y="34935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291796" y="789637"/>
              <a:ext cx="88681" cy="113310"/>
            </a:xfrm>
            <a:custGeom>
              <a:avLst/>
              <a:gdLst/>
              <a:ahLst/>
              <a:cxnLst/>
              <a:rect l="0" t="0" r="0" b="0"/>
              <a:pathLst>
                <a:path w="88681" h="113310">
                  <a:moveTo>
                    <a:pt x="14981" y="0"/>
                  </a:moveTo>
                  <a:lnTo>
                    <a:pt x="15047" y="14535"/>
                  </a:lnTo>
                  <a:lnTo>
                    <a:pt x="15688" y="27165"/>
                  </a:lnTo>
                  <a:lnTo>
                    <a:pt x="16981" y="39075"/>
                  </a:lnTo>
                  <a:lnTo>
                    <a:pt x="18667" y="50730"/>
                  </a:lnTo>
                  <a:lnTo>
                    <a:pt x="20335" y="62570"/>
                  </a:lnTo>
                  <a:lnTo>
                    <a:pt x="21735" y="74783"/>
                  </a:lnTo>
                  <a:lnTo>
                    <a:pt x="22287" y="86410"/>
                  </a:lnTo>
                  <a:lnTo>
                    <a:pt x="20142" y="95399"/>
                  </a:lnTo>
                  <a:lnTo>
                    <a:pt x="14913" y="100427"/>
                  </a:lnTo>
                  <a:lnTo>
                    <a:pt x="8916" y="101303"/>
                  </a:lnTo>
                  <a:lnTo>
                    <a:pt x="3252" y="98844"/>
                  </a:lnTo>
                  <a:lnTo>
                    <a:pt x="0" y="95911"/>
                  </a:lnTo>
                  <a:lnTo>
                    <a:pt x="861" y="95941"/>
                  </a:lnTo>
                  <a:lnTo>
                    <a:pt x="4207" y="99112"/>
                  </a:lnTo>
                  <a:lnTo>
                    <a:pt x="9078" y="103988"/>
                  </a:lnTo>
                  <a:lnTo>
                    <a:pt x="15237" y="108607"/>
                  </a:lnTo>
                  <a:lnTo>
                    <a:pt x="22514" y="111902"/>
                  </a:lnTo>
                  <a:lnTo>
                    <a:pt x="30532" y="113309"/>
                  </a:lnTo>
                  <a:lnTo>
                    <a:pt x="38765" y="112374"/>
                  </a:lnTo>
                  <a:lnTo>
                    <a:pt x="46894" y="109123"/>
                  </a:lnTo>
                  <a:lnTo>
                    <a:pt x="54698" y="103981"/>
                  </a:lnTo>
                  <a:lnTo>
                    <a:pt x="62827" y="96842"/>
                  </a:lnTo>
                  <a:lnTo>
                    <a:pt x="73114" y="84846"/>
                  </a:lnTo>
                  <a:lnTo>
                    <a:pt x="8868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515896" y="79281"/>
            <a:ext cx="9033452" cy="552429"/>
            <a:chOff x="515896" y="79281"/>
            <a:chExt cx="9033452" cy="552429"/>
          </a:xfrm>
        </p:grpSpPr>
        <p:sp>
          <p:nvSpPr>
            <p:cNvPr id="2" name="Freeform 1"/>
            <p:cNvSpPr/>
            <p:nvPr/>
          </p:nvSpPr>
          <p:spPr>
            <a:xfrm>
              <a:off x="652766" y="126341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0" y="32464"/>
                  </a:lnTo>
                  <a:lnTo>
                    <a:pt x="3686" y="42938"/>
                  </a:lnTo>
                  <a:lnTo>
                    <a:pt x="5355" y="53930"/>
                  </a:lnTo>
                  <a:lnTo>
                    <a:pt x="6772" y="65573"/>
                  </a:lnTo>
                  <a:lnTo>
                    <a:pt x="8043" y="77826"/>
                  </a:lnTo>
                  <a:lnTo>
                    <a:pt x="9502" y="90581"/>
                  </a:lnTo>
                  <a:lnTo>
                    <a:pt x="11330" y="103717"/>
                  </a:lnTo>
                  <a:lnTo>
                    <a:pt x="13389" y="117130"/>
                  </a:lnTo>
                  <a:lnTo>
                    <a:pt x="15317" y="130740"/>
                  </a:lnTo>
                  <a:lnTo>
                    <a:pt x="16915" y="144488"/>
                  </a:lnTo>
                  <a:lnTo>
                    <a:pt x="18311" y="158329"/>
                  </a:lnTo>
                  <a:lnTo>
                    <a:pt x="19855" y="172235"/>
                  </a:lnTo>
                  <a:lnTo>
                    <a:pt x="21740" y="186179"/>
                  </a:lnTo>
                  <a:lnTo>
                    <a:pt x="23847" y="200120"/>
                  </a:lnTo>
                  <a:lnTo>
                    <a:pt x="26029" y="215678"/>
                  </a:lnTo>
                  <a:lnTo>
                    <a:pt x="28481" y="237573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115813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325177" y="2867"/>
                  </a:lnTo>
                  <a:lnTo>
                    <a:pt x="314048" y="5009"/>
                  </a:lnTo>
                  <a:lnTo>
                    <a:pt x="302445" y="6612"/>
                  </a:lnTo>
                  <a:lnTo>
                    <a:pt x="290111" y="7792"/>
                  </a:lnTo>
                  <a:lnTo>
                    <a:pt x="276803" y="8641"/>
                  </a:lnTo>
                  <a:lnTo>
                    <a:pt x="262498" y="9238"/>
                  </a:lnTo>
                  <a:lnTo>
                    <a:pt x="247493" y="9653"/>
                  </a:lnTo>
                  <a:lnTo>
                    <a:pt x="232280" y="9937"/>
                  </a:lnTo>
                  <a:lnTo>
                    <a:pt x="217162" y="10135"/>
                  </a:lnTo>
                  <a:lnTo>
                    <a:pt x="202250" y="10439"/>
                  </a:lnTo>
                  <a:lnTo>
                    <a:pt x="187552" y="11175"/>
                  </a:lnTo>
                  <a:lnTo>
                    <a:pt x="173031" y="12488"/>
                  </a:lnTo>
                  <a:lnTo>
                    <a:pt x="158482" y="14353"/>
                  </a:lnTo>
                  <a:lnTo>
                    <a:pt x="143561" y="16676"/>
                  </a:lnTo>
                  <a:lnTo>
                    <a:pt x="128108" y="19345"/>
                  </a:lnTo>
                  <a:lnTo>
                    <a:pt x="112135" y="22103"/>
                  </a:lnTo>
                  <a:lnTo>
                    <a:pt x="95726" y="24567"/>
                  </a:lnTo>
                  <a:lnTo>
                    <a:pt x="79000" y="26553"/>
                  </a:lnTo>
                  <a:lnTo>
                    <a:pt x="62613" y="28057"/>
                  </a:lnTo>
                  <a:lnTo>
                    <a:pt x="46031" y="29312"/>
                  </a:lnTo>
                  <a:lnTo>
                    <a:pt x="26681" y="304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0694" y="105284"/>
              <a:ext cx="294799" cy="303969"/>
            </a:xfrm>
            <a:custGeom>
              <a:avLst/>
              <a:gdLst/>
              <a:ahLst/>
              <a:cxnLst/>
              <a:rect l="0" t="0" r="0" b="0"/>
              <a:pathLst>
                <a:path w="294799" h="303969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2" y="67647"/>
                  </a:lnTo>
                  <a:lnTo>
                    <a:pt x="8043" y="81553"/>
                  </a:lnTo>
                  <a:lnTo>
                    <a:pt x="9502" y="95956"/>
                  </a:lnTo>
                  <a:lnTo>
                    <a:pt x="11330" y="110499"/>
                  </a:lnTo>
                  <a:lnTo>
                    <a:pt x="13388" y="125178"/>
                  </a:lnTo>
                  <a:lnTo>
                    <a:pt x="15316" y="140245"/>
                  </a:lnTo>
                  <a:lnTo>
                    <a:pt x="16915" y="155814"/>
                  </a:lnTo>
                  <a:lnTo>
                    <a:pt x="18310" y="171541"/>
                  </a:lnTo>
                  <a:lnTo>
                    <a:pt x="19854" y="186726"/>
                  </a:lnTo>
                  <a:lnTo>
                    <a:pt x="21740" y="201020"/>
                  </a:lnTo>
                  <a:lnTo>
                    <a:pt x="23837" y="214568"/>
                  </a:lnTo>
                  <a:lnTo>
                    <a:pt x="25792" y="227814"/>
                  </a:lnTo>
                  <a:lnTo>
                    <a:pt x="27406" y="240959"/>
                  </a:lnTo>
                  <a:lnTo>
                    <a:pt x="28746" y="250621"/>
                  </a:lnTo>
                  <a:lnTo>
                    <a:pt x="29847" y="252673"/>
                  </a:lnTo>
                  <a:lnTo>
                    <a:pt x="30577" y="248809"/>
                  </a:lnTo>
                  <a:lnTo>
                    <a:pt x="31177" y="241342"/>
                  </a:lnTo>
                  <a:lnTo>
                    <a:pt x="32068" y="232007"/>
                  </a:lnTo>
                  <a:lnTo>
                    <a:pt x="33465" y="221822"/>
                  </a:lnTo>
                  <a:lnTo>
                    <a:pt x="35544" y="211459"/>
                  </a:lnTo>
                  <a:lnTo>
                    <a:pt x="38536" y="201456"/>
                  </a:lnTo>
                  <a:lnTo>
                    <a:pt x="42482" y="192055"/>
                  </a:lnTo>
                  <a:lnTo>
                    <a:pt x="47589" y="183749"/>
                  </a:lnTo>
                  <a:lnTo>
                    <a:pt x="54298" y="177366"/>
                  </a:lnTo>
                  <a:lnTo>
                    <a:pt x="62692" y="173192"/>
                  </a:lnTo>
                  <a:lnTo>
                    <a:pt x="72244" y="171354"/>
                  </a:lnTo>
                  <a:lnTo>
                    <a:pt x="82032" y="172081"/>
                  </a:lnTo>
                  <a:lnTo>
                    <a:pt x="91494" y="175236"/>
                  </a:lnTo>
                  <a:lnTo>
                    <a:pt x="100284" y="180421"/>
                  </a:lnTo>
                  <a:lnTo>
                    <a:pt x="108108" y="187171"/>
                  </a:lnTo>
                  <a:lnTo>
                    <a:pt x="114921" y="195075"/>
                  </a:lnTo>
                  <a:lnTo>
                    <a:pt x="120851" y="203800"/>
                  </a:lnTo>
                  <a:lnTo>
                    <a:pt x="126084" y="213101"/>
                  </a:lnTo>
                  <a:lnTo>
                    <a:pt x="130823" y="222766"/>
                  </a:lnTo>
                  <a:lnTo>
                    <a:pt x="136134" y="231503"/>
                  </a:lnTo>
                  <a:lnTo>
                    <a:pt x="142682" y="236930"/>
                  </a:lnTo>
                  <a:lnTo>
                    <a:pt x="149577" y="238463"/>
                  </a:lnTo>
                  <a:lnTo>
                    <a:pt x="156872" y="237387"/>
                  </a:lnTo>
                  <a:lnTo>
                    <a:pt x="164765" y="234929"/>
                  </a:lnTo>
                  <a:lnTo>
                    <a:pt x="173449" y="231980"/>
                  </a:lnTo>
                  <a:lnTo>
                    <a:pt x="183150" y="229218"/>
                  </a:lnTo>
                  <a:lnTo>
                    <a:pt x="193878" y="226944"/>
                  </a:lnTo>
                  <a:lnTo>
                    <a:pt x="205327" y="225038"/>
                  </a:lnTo>
                  <a:lnTo>
                    <a:pt x="217000" y="223125"/>
                  </a:lnTo>
                  <a:lnTo>
                    <a:pt x="228582" y="220970"/>
                  </a:lnTo>
                  <a:lnTo>
                    <a:pt x="239798" y="218346"/>
                  </a:lnTo>
                  <a:lnTo>
                    <a:pt x="250329" y="214971"/>
                  </a:lnTo>
                  <a:lnTo>
                    <a:pt x="260063" y="210759"/>
                  </a:lnTo>
                  <a:lnTo>
                    <a:pt x="268581" y="205471"/>
                  </a:lnTo>
                  <a:lnTo>
                    <a:pt x="275100" y="198639"/>
                  </a:lnTo>
                  <a:lnTo>
                    <a:pt x="279363" y="190166"/>
                  </a:lnTo>
                  <a:lnTo>
                    <a:pt x="281259" y="180732"/>
                  </a:lnTo>
                  <a:lnTo>
                    <a:pt x="280570" y="171555"/>
                  </a:lnTo>
                  <a:lnTo>
                    <a:pt x="277435" y="163320"/>
                  </a:lnTo>
                  <a:lnTo>
                    <a:pt x="272095" y="156339"/>
                  </a:lnTo>
                  <a:lnTo>
                    <a:pt x="264707" y="150800"/>
                  </a:lnTo>
                  <a:lnTo>
                    <a:pt x="255567" y="146645"/>
                  </a:lnTo>
                  <a:lnTo>
                    <a:pt x="245366" y="143973"/>
                  </a:lnTo>
                  <a:lnTo>
                    <a:pt x="235068" y="143138"/>
                  </a:lnTo>
                  <a:lnTo>
                    <a:pt x="225224" y="144164"/>
                  </a:lnTo>
                  <a:lnTo>
                    <a:pt x="215990" y="146799"/>
                  </a:lnTo>
                  <a:lnTo>
                    <a:pt x="207328" y="150699"/>
                  </a:lnTo>
                  <a:lnTo>
                    <a:pt x="199135" y="155552"/>
                  </a:lnTo>
                  <a:lnTo>
                    <a:pt x="191462" y="161418"/>
                  </a:lnTo>
                  <a:lnTo>
                    <a:pt x="184520" y="168712"/>
                  </a:lnTo>
                  <a:lnTo>
                    <a:pt x="178373" y="177544"/>
                  </a:lnTo>
                  <a:lnTo>
                    <a:pt x="173260" y="187746"/>
                  </a:lnTo>
                  <a:lnTo>
                    <a:pt x="169655" y="199044"/>
                  </a:lnTo>
                  <a:lnTo>
                    <a:pt x="167682" y="211154"/>
                  </a:lnTo>
                  <a:lnTo>
                    <a:pt x="167324" y="223523"/>
                  </a:lnTo>
                  <a:lnTo>
                    <a:pt x="168597" y="235359"/>
                  </a:lnTo>
                  <a:lnTo>
                    <a:pt x="171341" y="246277"/>
                  </a:lnTo>
                  <a:lnTo>
                    <a:pt x="175283" y="256249"/>
                  </a:lnTo>
                  <a:lnTo>
                    <a:pt x="180137" y="265415"/>
                  </a:lnTo>
                  <a:lnTo>
                    <a:pt x="185661" y="273949"/>
                  </a:lnTo>
                  <a:lnTo>
                    <a:pt x="191826" y="281852"/>
                  </a:lnTo>
                  <a:lnTo>
                    <a:pt x="198795" y="288949"/>
                  </a:lnTo>
                  <a:lnTo>
                    <a:pt x="206590" y="295195"/>
                  </a:lnTo>
                  <a:lnTo>
                    <a:pt x="214943" y="300205"/>
                  </a:lnTo>
                  <a:lnTo>
                    <a:pt x="223397" y="303209"/>
                  </a:lnTo>
                  <a:lnTo>
                    <a:pt x="231679" y="303968"/>
                  </a:lnTo>
                  <a:lnTo>
                    <a:pt x="239868" y="302867"/>
                  </a:lnTo>
                  <a:lnTo>
                    <a:pt x="248279" y="300608"/>
                  </a:lnTo>
                  <a:lnTo>
                    <a:pt x="257073" y="297729"/>
                  </a:lnTo>
                  <a:lnTo>
                    <a:pt x="265809" y="294686"/>
                  </a:lnTo>
                  <a:lnTo>
                    <a:pt x="274387" y="291643"/>
                  </a:lnTo>
                  <a:lnTo>
                    <a:pt x="283564" y="288342"/>
                  </a:lnTo>
                  <a:lnTo>
                    <a:pt x="29479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6784" y="79281"/>
              <a:ext cx="145621" cy="331331"/>
            </a:xfrm>
            <a:custGeom>
              <a:avLst/>
              <a:gdLst/>
              <a:ahLst/>
              <a:cxnLst/>
              <a:rect l="0" t="0" r="0" b="0"/>
              <a:pathLst>
                <a:path w="145621" h="331331">
                  <a:moveTo>
                    <a:pt x="82449" y="331330"/>
                  </a:moveTo>
                  <a:lnTo>
                    <a:pt x="76648" y="325395"/>
                  </a:lnTo>
                  <a:lnTo>
                    <a:pt x="71724" y="319191"/>
                  </a:lnTo>
                  <a:lnTo>
                    <a:pt x="67221" y="312095"/>
                  </a:lnTo>
                  <a:lnTo>
                    <a:pt x="63001" y="304155"/>
                  </a:lnTo>
                  <a:lnTo>
                    <a:pt x="58987" y="295508"/>
                  </a:lnTo>
                  <a:lnTo>
                    <a:pt x="55125" y="286304"/>
                  </a:lnTo>
                  <a:lnTo>
                    <a:pt x="51373" y="276359"/>
                  </a:lnTo>
                  <a:lnTo>
                    <a:pt x="47697" y="265173"/>
                  </a:lnTo>
                  <a:lnTo>
                    <a:pt x="44075" y="252582"/>
                  </a:lnTo>
                  <a:lnTo>
                    <a:pt x="40490" y="239044"/>
                  </a:lnTo>
                  <a:lnTo>
                    <a:pt x="36929" y="225418"/>
                  </a:lnTo>
                  <a:lnTo>
                    <a:pt x="33385" y="212213"/>
                  </a:lnTo>
                  <a:lnTo>
                    <a:pt x="29853" y="199416"/>
                  </a:lnTo>
                  <a:lnTo>
                    <a:pt x="26328" y="186683"/>
                  </a:lnTo>
                  <a:lnTo>
                    <a:pt x="22808" y="173790"/>
                  </a:lnTo>
                  <a:lnTo>
                    <a:pt x="19292" y="160826"/>
                  </a:lnTo>
                  <a:lnTo>
                    <a:pt x="15777" y="148108"/>
                  </a:lnTo>
                  <a:lnTo>
                    <a:pt x="12269" y="135802"/>
                  </a:lnTo>
                  <a:lnTo>
                    <a:pt x="8931" y="123757"/>
                  </a:lnTo>
                  <a:lnTo>
                    <a:pt x="6068" y="111602"/>
                  </a:lnTo>
                  <a:lnTo>
                    <a:pt x="3811" y="99128"/>
                  </a:lnTo>
                  <a:lnTo>
                    <a:pt x="2126" y="86292"/>
                  </a:lnTo>
                  <a:lnTo>
                    <a:pt x="913" y="73136"/>
                  </a:lnTo>
                  <a:lnTo>
                    <a:pt x="73" y="59739"/>
                  </a:lnTo>
                  <a:lnTo>
                    <a:pt x="0" y="46658"/>
                  </a:lnTo>
                  <a:lnTo>
                    <a:pt x="1540" y="34867"/>
                  </a:lnTo>
                  <a:lnTo>
                    <a:pt x="5029" y="24800"/>
                  </a:lnTo>
                  <a:lnTo>
                    <a:pt x="10492" y="16551"/>
                  </a:lnTo>
                  <a:lnTo>
                    <a:pt x="17904" y="10145"/>
                  </a:lnTo>
                  <a:lnTo>
                    <a:pt x="27037" y="5396"/>
                  </a:lnTo>
                  <a:lnTo>
                    <a:pt x="37388" y="2154"/>
                  </a:lnTo>
                  <a:lnTo>
                    <a:pt x="48311" y="403"/>
                  </a:lnTo>
                  <a:lnTo>
                    <a:pt x="59387" y="0"/>
                  </a:lnTo>
                  <a:lnTo>
                    <a:pt x="70260" y="862"/>
                  </a:lnTo>
                  <a:lnTo>
                    <a:pt x="80560" y="3033"/>
                  </a:lnTo>
                  <a:lnTo>
                    <a:pt x="90153" y="6416"/>
                  </a:lnTo>
                  <a:lnTo>
                    <a:pt x="99173" y="10683"/>
                  </a:lnTo>
                  <a:lnTo>
                    <a:pt x="109012" y="15891"/>
                  </a:lnTo>
                  <a:lnTo>
                    <a:pt x="122769" y="23612"/>
                  </a:lnTo>
                  <a:lnTo>
                    <a:pt x="145620" y="36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27374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8069" y="2800"/>
                  </a:lnTo>
                  <a:lnTo>
                    <a:pt x="119722" y="4302"/>
                  </a:lnTo>
                  <a:lnTo>
                    <a:pt x="111019" y="4613"/>
                  </a:lnTo>
                  <a:lnTo>
                    <a:pt x="101725" y="4107"/>
                  </a:lnTo>
                  <a:lnTo>
                    <a:pt x="91582" y="3287"/>
                  </a:lnTo>
                  <a:lnTo>
                    <a:pt x="80541" y="2476"/>
                  </a:lnTo>
                  <a:lnTo>
                    <a:pt x="68874" y="1965"/>
                  </a:lnTo>
                  <a:lnTo>
                    <a:pt x="57052" y="2087"/>
                  </a:lnTo>
                  <a:lnTo>
                    <a:pt x="45377" y="2950"/>
                  </a:lnTo>
                  <a:lnTo>
                    <a:pt x="34400" y="4336"/>
                  </a:lnTo>
                  <a:lnTo>
                    <a:pt x="23926" y="5940"/>
                  </a:lnTo>
                  <a:lnTo>
                    <a:pt x="13040" y="7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1170" y="273740"/>
              <a:ext cx="120673" cy="116795"/>
            </a:xfrm>
            <a:custGeom>
              <a:avLst/>
              <a:gdLst/>
              <a:ahLst/>
              <a:cxnLst/>
              <a:rect l="0" t="0" r="0" b="0"/>
              <a:pathLst>
                <a:path w="120673" h="116795">
                  <a:moveTo>
                    <a:pt x="86519" y="21057"/>
                  </a:moveTo>
                  <a:lnTo>
                    <a:pt x="77650" y="18191"/>
                  </a:lnTo>
                  <a:lnTo>
                    <a:pt x="68663" y="16049"/>
                  </a:lnTo>
                  <a:lnTo>
                    <a:pt x="58677" y="14455"/>
                  </a:lnTo>
                  <a:lnTo>
                    <a:pt x="48042" y="13620"/>
                  </a:lnTo>
                  <a:lnTo>
                    <a:pt x="37527" y="14068"/>
                  </a:lnTo>
                  <a:lnTo>
                    <a:pt x="27585" y="15986"/>
                  </a:lnTo>
                  <a:lnTo>
                    <a:pt x="18644" y="19568"/>
                  </a:lnTo>
                  <a:lnTo>
                    <a:pt x="11252" y="25174"/>
                  </a:lnTo>
                  <a:lnTo>
                    <a:pt x="5558" y="32790"/>
                  </a:lnTo>
                  <a:lnTo>
                    <a:pt x="1703" y="41801"/>
                  </a:lnTo>
                  <a:lnTo>
                    <a:pt x="0" y="51218"/>
                  </a:lnTo>
                  <a:lnTo>
                    <a:pt x="407" y="60433"/>
                  </a:lnTo>
                  <a:lnTo>
                    <a:pt x="2610" y="69225"/>
                  </a:lnTo>
                  <a:lnTo>
                    <a:pt x="6213" y="77583"/>
                  </a:lnTo>
                  <a:lnTo>
                    <a:pt x="10863" y="85567"/>
                  </a:lnTo>
                  <a:lnTo>
                    <a:pt x="16592" y="93098"/>
                  </a:lnTo>
                  <a:lnTo>
                    <a:pt x="23792" y="99944"/>
                  </a:lnTo>
                  <a:lnTo>
                    <a:pt x="32558" y="106027"/>
                  </a:lnTo>
                  <a:lnTo>
                    <a:pt x="42545" y="111097"/>
                  </a:lnTo>
                  <a:lnTo>
                    <a:pt x="53166" y="114673"/>
                  </a:lnTo>
                  <a:lnTo>
                    <a:pt x="64009" y="116622"/>
                  </a:lnTo>
                  <a:lnTo>
                    <a:pt x="74712" y="116794"/>
                  </a:lnTo>
                  <a:lnTo>
                    <a:pt x="84892" y="114865"/>
                  </a:lnTo>
                  <a:lnTo>
                    <a:pt x="94392" y="110857"/>
                  </a:lnTo>
                  <a:lnTo>
                    <a:pt x="102922" y="104913"/>
                  </a:lnTo>
                  <a:lnTo>
                    <a:pt x="109981" y="97111"/>
                  </a:lnTo>
                  <a:lnTo>
                    <a:pt x="115424" y="87690"/>
                  </a:lnTo>
                  <a:lnTo>
                    <a:pt x="119097" y="77299"/>
                  </a:lnTo>
                  <a:lnTo>
                    <a:pt x="120672" y="66873"/>
                  </a:lnTo>
                  <a:lnTo>
                    <a:pt x="120171" y="56947"/>
                  </a:lnTo>
                  <a:lnTo>
                    <a:pt x="117735" y="47828"/>
                  </a:lnTo>
                  <a:lnTo>
                    <a:pt x="113441" y="39776"/>
                  </a:lnTo>
                  <a:lnTo>
                    <a:pt x="107524" y="32806"/>
                  </a:lnTo>
                  <a:lnTo>
                    <a:pt x="100381" y="26722"/>
                  </a:lnTo>
                  <a:lnTo>
                    <a:pt x="91582" y="20522"/>
                  </a:lnTo>
                  <a:lnTo>
                    <a:pt x="78124" y="12542"/>
                  </a:lnTo>
                  <a:lnTo>
                    <a:pt x="549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115813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06"/>
                  </a:lnTo>
                  <a:lnTo>
                    <a:pt x="8043" y="87301"/>
                  </a:lnTo>
                  <a:lnTo>
                    <a:pt x="9501" y="99692"/>
                  </a:lnTo>
                  <a:lnTo>
                    <a:pt x="11334" y="111777"/>
                  </a:lnTo>
                  <a:lnTo>
                    <a:pt x="13565" y="123841"/>
                  </a:lnTo>
                  <a:lnTo>
                    <a:pt x="16142" y="136540"/>
                  </a:lnTo>
                  <a:lnTo>
                    <a:pt x="18984" y="150192"/>
                  </a:lnTo>
                  <a:lnTo>
                    <a:pt x="21860" y="164633"/>
                  </a:lnTo>
                  <a:lnTo>
                    <a:pt x="24404" y="179406"/>
                  </a:lnTo>
                  <a:lnTo>
                    <a:pt x="26444" y="194188"/>
                  </a:lnTo>
                  <a:lnTo>
                    <a:pt x="27984" y="208629"/>
                  </a:lnTo>
                  <a:lnTo>
                    <a:pt x="29267" y="223898"/>
                  </a:lnTo>
                  <a:lnTo>
                    <a:pt x="30403" y="243568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2061" y="157927"/>
              <a:ext cx="25670" cy="242156"/>
            </a:xfrm>
            <a:custGeom>
              <a:avLst/>
              <a:gdLst/>
              <a:ahLst/>
              <a:cxnLst/>
              <a:rect l="0" t="0" r="0" b="0"/>
              <a:pathLst>
                <a:path w="25670" h="242156">
                  <a:moveTo>
                    <a:pt x="4612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3"/>
                  </a:lnTo>
                  <a:lnTo>
                    <a:pt x="2146" y="72335"/>
                  </a:lnTo>
                  <a:lnTo>
                    <a:pt x="3002" y="85514"/>
                  </a:lnTo>
                  <a:lnTo>
                    <a:pt x="4177" y="98431"/>
                  </a:lnTo>
                  <a:lnTo>
                    <a:pt x="5812" y="110902"/>
                  </a:lnTo>
                  <a:lnTo>
                    <a:pt x="7740" y="123241"/>
                  </a:lnTo>
                  <a:lnTo>
                    <a:pt x="9579" y="136131"/>
                  </a:lnTo>
                  <a:lnTo>
                    <a:pt x="11119" y="149911"/>
                  </a:lnTo>
                  <a:lnTo>
                    <a:pt x="12474" y="164270"/>
                  </a:lnTo>
                  <a:lnTo>
                    <a:pt x="13992" y="178455"/>
                  </a:lnTo>
                  <a:lnTo>
                    <a:pt x="15860" y="192020"/>
                  </a:lnTo>
                  <a:lnTo>
                    <a:pt x="17954" y="204424"/>
                  </a:lnTo>
                  <a:lnTo>
                    <a:pt x="20127" y="216085"/>
                  </a:lnTo>
                  <a:lnTo>
                    <a:pt x="22571" y="228022"/>
                  </a:lnTo>
                  <a:lnTo>
                    <a:pt x="2566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09381" y="252683"/>
              <a:ext cx="77667" cy="131563"/>
            </a:xfrm>
            <a:custGeom>
              <a:avLst/>
              <a:gdLst/>
              <a:ahLst/>
              <a:cxnLst/>
              <a:rect l="0" t="0" r="0" b="0"/>
              <a:pathLst>
                <a:path w="77667" h="131563">
                  <a:moveTo>
                    <a:pt x="43634" y="10529"/>
                  </a:moveTo>
                  <a:lnTo>
                    <a:pt x="37766" y="16396"/>
                  </a:lnTo>
                  <a:lnTo>
                    <a:pt x="32202" y="21961"/>
                  </a:lnTo>
                  <a:lnTo>
                    <a:pt x="26407" y="27765"/>
                  </a:lnTo>
                  <a:lnTo>
                    <a:pt x="20500" y="34018"/>
                  </a:lnTo>
                  <a:lnTo>
                    <a:pt x="14818" y="40996"/>
                  </a:lnTo>
                  <a:lnTo>
                    <a:pt x="9552" y="48778"/>
                  </a:lnTo>
                  <a:lnTo>
                    <a:pt x="5047" y="57279"/>
                  </a:lnTo>
                  <a:lnTo>
                    <a:pt x="1858" y="66358"/>
                  </a:lnTo>
                  <a:lnTo>
                    <a:pt x="168" y="75872"/>
                  </a:lnTo>
                  <a:lnTo>
                    <a:pt x="0" y="85700"/>
                  </a:lnTo>
                  <a:lnTo>
                    <a:pt x="1401" y="95749"/>
                  </a:lnTo>
                  <a:lnTo>
                    <a:pt x="4241" y="105934"/>
                  </a:lnTo>
                  <a:lnTo>
                    <a:pt x="8586" y="115552"/>
                  </a:lnTo>
                  <a:lnTo>
                    <a:pt x="14775" y="123339"/>
                  </a:lnTo>
                  <a:lnTo>
                    <a:pt x="22818" y="128746"/>
                  </a:lnTo>
                  <a:lnTo>
                    <a:pt x="32132" y="131561"/>
                  </a:lnTo>
                  <a:lnTo>
                    <a:pt x="41761" y="131562"/>
                  </a:lnTo>
                  <a:lnTo>
                    <a:pt x="51111" y="128921"/>
                  </a:lnTo>
                  <a:lnTo>
                    <a:pt x="59657" y="123760"/>
                  </a:lnTo>
                  <a:lnTo>
                    <a:pt x="66785" y="115967"/>
                  </a:lnTo>
                  <a:lnTo>
                    <a:pt x="72303" y="105741"/>
                  </a:lnTo>
                  <a:lnTo>
                    <a:pt x="76041" y="93829"/>
                  </a:lnTo>
                  <a:lnTo>
                    <a:pt x="77666" y="81312"/>
                  </a:lnTo>
                  <a:lnTo>
                    <a:pt x="77207" y="68868"/>
                  </a:lnTo>
                  <a:lnTo>
                    <a:pt x="74969" y="56923"/>
                  </a:lnTo>
                  <a:lnTo>
                    <a:pt x="71343" y="45828"/>
                  </a:lnTo>
                  <a:lnTo>
                    <a:pt x="66692" y="35675"/>
                  </a:lnTo>
                  <a:lnTo>
                    <a:pt x="61421" y="26658"/>
                  </a:lnTo>
                  <a:lnTo>
                    <a:pt x="55357" y="18303"/>
                  </a:lnTo>
                  <a:lnTo>
                    <a:pt x="46857" y="9873"/>
                  </a:lnTo>
                  <a:lnTo>
                    <a:pt x="331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7243" y="252683"/>
              <a:ext cx="200043" cy="131534"/>
            </a:xfrm>
            <a:custGeom>
              <a:avLst/>
              <a:gdLst/>
              <a:ahLst/>
              <a:cxnLst/>
              <a:rect l="0" t="0" r="0" b="0"/>
              <a:pathLst>
                <a:path w="200043" h="131534">
                  <a:moveTo>
                    <a:pt x="0" y="21057"/>
                  </a:moveTo>
                  <a:lnTo>
                    <a:pt x="67" y="32793"/>
                  </a:lnTo>
                  <a:lnTo>
                    <a:pt x="707" y="43922"/>
                  </a:lnTo>
                  <a:lnTo>
                    <a:pt x="2004" y="55515"/>
                  </a:lnTo>
                  <a:lnTo>
                    <a:pt x="3864" y="67504"/>
                  </a:lnTo>
                  <a:lnTo>
                    <a:pt x="6180" y="79515"/>
                  </a:lnTo>
                  <a:lnTo>
                    <a:pt x="8856" y="91309"/>
                  </a:lnTo>
                  <a:lnTo>
                    <a:pt x="12125" y="102490"/>
                  </a:lnTo>
                  <a:lnTo>
                    <a:pt x="16529" y="112462"/>
                  </a:lnTo>
                  <a:lnTo>
                    <a:pt x="22266" y="120996"/>
                  </a:lnTo>
                  <a:lnTo>
                    <a:pt x="29068" y="127554"/>
                  </a:lnTo>
                  <a:lnTo>
                    <a:pt x="36397" y="131154"/>
                  </a:lnTo>
                  <a:lnTo>
                    <a:pt x="43877" y="131533"/>
                  </a:lnTo>
                  <a:lnTo>
                    <a:pt x="51168" y="129042"/>
                  </a:lnTo>
                  <a:lnTo>
                    <a:pt x="57904" y="124257"/>
                  </a:lnTo>
                  <a:lnTo>
                    <a:pt x="63947" y="117747"/>
                  </a:lnTo>
                  <a:lnTo>
                    <a:pt x="69343" y="109992"/>
                  </a:lnTo>
                  <a:lnTo>
                    <a:pt x="74208" y="101359"/>
                  </a:lnTo>
                  <a:lnTo>
                    <a:pt x="78684" y="92150"/>
                  </a:lnTo>
                  <a:lnTo>
                    <a:pt x="83384" y="83757"/>
                  </a:lnTo>
                  <a:lnTo>
                    <a:pt x="88980" y="79481"/>
                  </a:lnTo>
                  <a:lnTo>
                    <a:pt x="94785" y="80641"/>
                  </a:lnTo>
                  <a:lnTo>
                    <a:pt x="99880" y="85241"/>
                  </a:lnTo>
                  <a:lnTo>
                    <a:pt x="104463" y="91729"/>
                  </a:lnTo>
                  <a:lnTo>
                    <a:pt x="109099" y="99048"/>
                  </a:lnTo>
                  <a:lnTo>
                    <a:pt x="114119" y="106604"/>
                  </a:lnTo>
                  <a:lnTo>
                    <a:pt x="119928" y="113652"/>
                  </a:lnTo>
                  <a:lnTo>
                    <a:pt x="127098" y="119181"/>
                  </a:lnTo>
                  <a:lnTo>
                    <a:pt x="135796" y="122779"/>
                  </a:lnTo>
                  <a:lnTo>
                    <a:pt x="145548" y="124230"/>
                  </a:lnTo>
                  <a:lnTo>
                    <a:pt x="155468" y="123243"/>
                  </a:lnTo>
                  <a:lnTo>
                    <a:pt x="165014" y="119909"/>
                  </a:lnTo>
                  <a:lnTo>
                    <a:pt x="173690" y="114435"/>
                  </a:lnTo>
                  <a:lnTo>
                    <a:pt x="180905" y="106958"/>
                  </a:lnTo>
                  <a:lnTo>
                    <a:pt x="186490" y="97750"/>
                  </a:lnTo>
                  <a:lnTo>
                    <a:pt x="190612" y="87164"/>
                  </a:lnTo>
                  <a:lnTo>
                    <a:pt x="193560" y="75543"/>
                  </a:lnTo>
                  <a:lnTo>
                    <a:pt x="195624" y="63188"/>
                  </a:lnTo>
                  <a:lnTo>
                    <a:pt x="197052" y="50734"/>
                  </a:lnTo>
                  <a:lnTo>
                    <a:pt x="198183" y="37834"/>
                  </a:lnTo>
                  <a:lnTo>
                    <a:pt x="199122" y="2224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0984" y="30532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58" y="63493"/>
                  </a:lnTo>
                  <a:lnTo>
                    <a:pt x="11895" y="73906"/>
                  </a:lnTo>
                  <a:lnTo>
                    <a:pt x="15721" y="84333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1512" y="2000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265692"/>
              <a:ext cx="291449" cy="292319"/>
            </a:xfrm>
            <a:custGeom>
              <a:avLst/>
              <a:gdLst/>
              <a:ahLst/>
              <a:cxnLst/>
              <a:rect l="0" t="0" r="0" b="0"/>
              <a:pathLst>
                <a:path w="291449" h="292319">
                  <a:moveTo>
                    <a:pt x="0" y="39634"/>
                  </a:moveTo>
                  <a:lnTo>
                    <a:pt x="2933" y="51302"/>
                  </a:lnTo>
                  <a:lnTo>
                    <a:pt x="5715" y="61791"/>
                  </a:lnTo>
                  <a:lnTo>
                    <a:pt x="8615" y="72093"/>
                  </a:lnTo>
                  <a:lnTo>
                    <a:pt x="11656" y="82394"/>
                  </a:lnTo>
                  <a:lnTo>
                    <a:pt x="14821" y="92737"/>
                  </a:lnTo>
                  <a:lnTo>
                    <a:pt x="18059" y="103049"/>
                  </a:lnTo>
                  <a:lnTo>
                    <a:pt x="20475" y="110564"/>
                  </a:lnTo>
                  <a:lnTo>
                    <a:pt x="21006" y="111848"/>
                  </a:lnTo>
                  <a:lnTo>
                    <a:pt x="20061" y="107961"/>
                  </a:lnTo>
                  <a:lnTo>
                    <a:pt x="18335" y="100565"/>
                  </a:lnTo>
                  <a:lnTo>
                    <a:pt x="16495" y="90873"/>
                  </a:lnTo>
                  <a:lnTo>
                    <a:pt x="14897" y="79693"/>
                  </a:lnTo>
                  <a:lnTo>
                    <a:pt x="13807" y="67707"/>
                  </a:lnTo>
                  <a:lnTo>
                    <a:pt x="13517" y="55558"/>
                  </a:lnTo>
                  <a:lnTo>
                    <a:pt x="14105" y="43605"/>
                  </a:lnTo>
                  <a:lnTo>
                    <a:pt x="15803" y="32283"/>
                  </a:lnTo>
                  <a:lnTo>
                    <a:pt x="19069" y="22200"/>
                  </a:lnTo>
                  <a:lnTo>
                    <a:pt x="24007" y="13579"/>
                  </a:lnTo>
                  <a:lnTo>
                    <a:pt x="30425" y="6789"/>
                  </a:lnTo>
                  <a:lnTo>
                    <a:pt x="38019" y="2500"/>
                  </a:lnTo>
                  <a:lnTo>
                    <a:pt x="46492" y="839"/>
                  </a:lnTo>
                  <a:lnTo>
                    <a:pt x="55433" y="1484"/>
                  </a:lnTo>
                  <a:lnTo>
                    <a:pt x="64346" y="3960"/>
                  </a:lnTo>
                  <a:lnTo>
                    <a:pt x="72965" y="7809"/>
                  </a:lnTo>
                  <a:lnTo>
                    <a:pt x="81225" y="12813"/>
                  </a:lnTo>
                  <a:lnTo>
                    <a:pt x="89159" y="18986"/>
                  </a:lnTo>
                  <a:lnTo>
                    <a:pt x="96827" y="26244"/>
                  </a:lnTo>
                  <a:lnTo>
                    <a:pt x="104130" y="34404"/>
                  </a:lnTo>
                  <a:lnTo>
                    <a:pt x="110816" y="43259"/>
                  </a:lnTo>
                  <a:lnTo>
                    <a:pt x="116797" y="52625"/>
                  </a:lnTo>
                  <a:lnTo>
                    <a:pt x="122137" y="62355"/>
                  </a:lnTo>
                  <a:lnTo>
                    <a:pt x="126958" y="72340"/>
                  </a:lnTo>
                  <a:lnTo>
                    <a:pt x="131401" y="82487"/>
                  </a:lnTo>
                  <a:lnTo>
                    <a:pt x="136065" y="92249"/>
                  </a:lnTo>
                  <a:lnTo>
                    <a:pt x="141954" y="100665"/>
                  </a:lnTo>
                  <a:lnTo>
                    <a:pt x="149515" y="107318"/>
                  </a:lnTo>
                  <a:lnTo>
                    <a:pt x="158527" y="112122"/>
                  </a:lnTo>
                  <a:lnTo>
                    <a:pt x="168413" y="115062"/>
                  </a:lnTo>
                  <a:lnTo>
                    <a:pt x="178723" y="116332"/>
                  </a:lnTo>
                  <a:lnTo>
                    <a:pt x="189049" y="116084"/>
                  </a:lnTo>
                  <a:lnTo>
                    <a:pt x="198968" y="114340"/>
                  </a:lnTo>
                  <a:lnTo>
                    <a:pt x="208298" y="111247"/>
                  </a:lnTo>
                  <a:lnTo>
                    <a:pt x="217051" y="107055"/>
                  </a:lnTo>
                  <a:lnTo>
                    <a:pt x="225324" y="102026"/>
                  </a:lnTo>
                  <a:lnTo>
                    <a:pt x="233222" y="96381"/>
                  </a:lnTo>
                  <a:lnTo>
                    <a:pt x="240682" y="90134"/>
                  </a:lnTo>
                  <a:lnTo>
                    <a:pt x="247473" y="83110"/>
                  </a:lnTo>
                  <a:lnTo>
                    <a:pt x="253516" y="75272"/>
                  </a:lnTo>
                  <a:lnTo>
                    <a:pt x="258557" y="66720"/>
                  </a:lnTo>
                  <a:lnTo>
                    <a:pt x="262114" y="57602"/>
                  </a:lnTo>
                  <a:lnTo>
                    <a:pt x="264049" y="48063"/>
                  </a:lnTo>
                  <a:lnTo>
                    <a:pt x="264211" y="38387"/>
                  </a:lnTo>
                  <a:lnTo>
                    <a:pt x="262276" y="28971"/>
                  </a:lnTo>
                  <a:lnTo>
                    <a:pt x="258268" y="20024"/>
                  </a:lnTo>
                  <a:lnTo>
                    <a:pt x="252494" y="12052"/>
                  </a:lnTo>
                  <a:lnTo>
                    <a:pt x="245338" y="5908"/>
                  </a:lnTo>
                  <a:lnTo>
                    <a:pt x="237160" y="1896"/>
                  </a:lnTo>
                  <a:lnTo>
                    <a:pt x="228248" y="0"/>
                  </a:lnTo>
                  <a:lnTo>
                    <a:pt x="218822" y="156"/>
                  </a:lnTo>
                  <a:lnTo>
                    <a:pt x="209049" y="2117"/>
                  </a:lnTo>
                  <a:lnTo>
                    <a:pt x="199371" y="5684"/>
                  </a:lnTo>
                  <a:lnTo>
                    <a:pt x="190477" y="10811"/>
                  </a:lnTo>
                  <a:lnTo>
                    <a:pt x="182688" y="17332"/>
                  </a:lnTo>
                  <a:lnTo>
                    <a:pt x="176135" y="25149"/>
                  </a:lnTo>
                  <a:lnTo>
                    <a:pt x="170950" y="34297"/>
                  </a:lnTo>
                  <a:lnTo>
                    <a:pt x="167064" y="44665"/>
                  </a:lnTo>
                  <a:lnTo>
                    <a:pt x="164589" y="55711"/>
                  </a:lnTo>
                  <a:lnTo>
                    <a:pt x="163893" y="66586"/>
                  </a:lnTo>
                  <a:lnTo>
                    <a:pt x="165015" y="76821"/>
                  </a:lnTo>
                  <a:lnTo>
                    <a:pt x="167716" y="86319"/>
                  </a:lnTo>
                  <a:lnTo>
                    <a:pt x="171662" y="95159"/>
                  </a:lnTo>
                  <a:lnTo>
                    <a:pt x="176541" y="103462"/>
                  </a:lnTo>
                  <a:lnTo>
                    <a:pt x="182255" y="110868"/>
                  </a:lnTo>
                  <a:lnTo>
                    <a:pt x="188914" y="116567"/>
                  </a:lnTo>
                  <a:lnTo>
                    <a:pt x="196498" y="120248"/>
                  </a:lnTo>
                  <a:lnTo>
                    <a:pt x="204708" y="121907"/>
                  </a:lnTo>
                  <a:lnTo>
                    <a:pt x="213065" y="121583"/>
                  </a:lnTo>
                  <a:lnTo>
                    <a:pt x="221273" y="119508"/>
                  </a:lnTo>
                  <a:lnTo>
                    <a:pt x="229073" y="115862"/>
                  </a:lnTo>
                  <a:lnTo>
                    <a:pt x="236158" y="110681"/>
                  </a:lnTo>
                  <a:lnTo>
                    <a:pt x="242439" y="104128"/>
                  </a:lnTo>
                  <a:lnTo>
                    <a:pt x="247996" y="96460"/>
                  </a:lnTo>
                  <a:lnTo>
                    <a:pt x="252970" y="87944"/>
                  </a:lnTo>
                  <a:lnTo>
                    <a:pt x="257512" y="78881"/>
                  </a:lnTo>
                  <a:lnTo>
                    <a:pt x="261964" y="71986"/>
                  </a:lnTo>
                  <a:lnTo>
                    <a:pt x="266236" y="70679"/>
                  </a:lnTo>
                  <a:lnTo>
                    <a:pt x="269787" y="74299"/>
                  </a:lnTo>
                  <a:lnTo>
                    <a:pt x="272867" y="81399"/>
                  </a:lnTo>
                  <a:lnTo>
                    <a:pt x="275806" y="90837"/>
                  </a:lnTo>
                  <a:lnTo>
                    <a:pt x="278783" y="101825"/>
                  </a:lnTo>
                  <a:lnTo>
                    <a:pt x="281854" y="113845"/>
                  </a:lnTo>
                  <a:lnTo>
                    <a:pt x="284863" y="126712"/>
                  </a:lnTo>
                  <a:lnTo>
                    <a:pt x="287486" y="140505"/>
                  </a:lnTo>
                  <a:lnTo>
                    <a:pt x="289569" y="155193"/>
                  </a:lnTo>
                  <a:lnTo>
                    <a:pt x="290963" y="170315"/>
                  </a:lnTo>
                  <a:lnTo>
                    <a:pt x="291448" y="185089"/>
                  </a:lnTo>
                  <a:lnTo>
                    <a:pt x="290979" y="199097"/>
                  </a:lnTo>
                  <a:lnTo>
                    <a:pt x="289190" y="212112"/>
                  </a:lnTo>
                  <a:lnTo>
                    <a:pt x="285328" y="223936"/>
                  </a:lnTo>
                  <a:lnTo>
                    <a:pt x="279176" y="234586"/>
                  </a:lnTo>
                  <a:lnTo>
                    <a:pt x="271129" y="244078"/>
                  </a:lnTo>
                  <a:lnTo>
                    <a:pt x="261901" y="252323"/>
                  </a:lnTo>
                  <a:lnTo>
                    <a:pt x="252022" y="259389"/>
                  </a:lnTo>
                  <a:lnTo>
                    <a:pt x="241477" y="265306"/>
                  </a:lnTo>
                  <a:lnTo>
                    <a:pt x="229815" y="269992"/>
                  </a:lnTo>
                  <a:lnTo>
                    <a:pt x="216870" y="273520"/>
                  </a:lnTo>
                  <a:lnTo>
                    <a:pt x="203076" y="276247"/>
                  </a:lnTo>
                  <a:lnTo>
                    <a:pt x="189271" y="278702"/>
                  </a:lnTo>
                  <a:lnTo>
                    <a:pt x="175942" y="281205"/>
                  </a:lnTo>
                  <a:lnTo>
                    <a:pt x="163060" y="283720"/>
                  </a:lnTo>
                  <a:lnTo>
                    <a:pt x="150269" y="285955"/>
                  </a:lnTo>
                  <a:lnTo>
                    <a:pt x="137351" y="287755"/>
                  </a:lnTo>
                  <a:lnTo>
                    <a:pt x="124833" y="289119"/>
                  </a:lnTo>
                  <a:lnTo>
                    <a:pt x="112683" y="290256"/>
                  </a:lnTo>
                  <a:lnTo>
                    <a:pt x="99832" y="291266"/>
                  </a:lnTo>
                  <a:lnTo>
                    <a:pt x="84228" y="292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2165" y="231626"/>
              <a:ext cx="133414" cy="155270"/>
            </a:xfrm>
            <a:custGeom>
              <a:avLst/>
              <a:gdLst/>
              <a:ahLst/>
              <a:cxnLst/>
              <a:rect l="0" t="0" r="0" b="0"/>
              <a:pathLst>
                <a:path w="133414" h="155270">
                  <a:moveTo>
                    <a:pt x="115814" y="0"/>
                  </a:moveTo>
                  <a:lnTo>
                    <a:pt x="104078" y="2867"/>
                  </a:lnTo>
                  <a:lnTo>
                    <a:pt x="92950" y="5009"/>
                  </a:lnTo>
                  <a:lnTo>
                    <a:pt x="81355" y="6621"/>
                  </a:lnTo>
                  <a:lnTo>
                    <a:pt x="69367" y="8148"/>
                  </a:lnTo>
                  <a:lnTo>
                    <a:pt x="57356" y="10293"/>
                  </a:lnTo>
                  <a:lnTo>
                    <a:pt x="45562" y="13401"/>
                  </a:lnTo>
                  <a:lnTo>
                    <a:pt x="34381" y="17640"/>
                  </a:lnTo>
                  <a:lnTo>
                    <a:pt x="24409" y="23165"/>
                  </a:lnTo>
                  <a:lnTo>
                    <a:pt x="15870" y="29919"/>
                  </a:lnTo>
                  <a:lnTo>
                    <a:pt x="9139" y="37539"/>
                  </a:lnTo>
                  <a:lnTo>
                    <a:pt x="4892" y="45485"/>
                  </a:lnTo>
                  <a:lnTo>
                    <a:pt x="3264" y="53401"/>
                  </a:lnTo>
                  <a:lnTo>
                    <a:pt x="4101" y="60662"/>
                  </a:lnTo>
                  <a:lnTo>
                    <a:pt x="7239" y="66319"/>
                  </a:lnTo>
                  <a:lnTo>
                    <a:pt x="12350" y="70011"/>
                  </a:lnTo>
                  <a:lnTo>
                    <a:pt x="19185" y="72030"/>
                  </a:lnTo>
                  <a:lnTo>
                    <a:pt x="27659" y="73019"/>
                  </a:lnTo>
                  <a:lnTo>
                    <a:pt x="37571" y="73474"/>
                  </a:lnTo>
                  <a:lnTo>
                    <a:pt x="48478" y="73836"/>
                  </a:lnTo>
                  <a:lnTo>
                    <a:pt x="59791" y="74554"/>
                  </a:lnTo>
                  <a:lnTo>
                    <a:pt x="71133" y="75830"/>
                  </a:lnTo>
                  <a:lnTo>
                    <a:pt x="82189" y="77826"/>
                  </a:lnTo>
                  <a:lnTo>
                    <a:pt x="92614" y="80763"/>
                  </a:lnTo>
                  <a:lnTo>
                    <a:pt x="102286" y="84668"/>
                  </a:lnTo>
                  <a:lnTo>
                    <a:pt x="111103" y="89577"/>
                  </a:lnTo>
                  <a:lnTo>
                    <a:pt x="118887" y="95621"/>
                  </a:lnTo>
                  <a:lnTo>
                    <a:pt x="125626" y="102755"/>
                  </a:lnTo>
                  <a:lnTo>
                    <a:pt x="130814" y="110646"/>
                  </a:lnTo>
                  <a:lnTo>
                    <a:pt x="133413" y="118781"/>
                  </a:lnTo>
                  <a:lnTo>
                    <a:pt x="133077" y="126832"/>
                  </a:lnTo>
                  <a:lnTo>
                    <a:pt x="129918" y="134355"/>
                  </a:lnTo>
                  <a:lnTo>
                    <a:pt x="124143" y="140721"/>
                  </a:lnTo>
                  <a:lnTo>
                    <a:pt x="116148" y="145702"/>
                  </a:lnTo>
                  <a:lnTo>
                    <a:pt x="106410" y="149401"/>
                  </a:lnTo>
                  <a:lnTo>
                    <a:pt x="95374" y="152057"/>
                  </a:lnTo>
                  <a:lnTo>
                    <a:pt x="83409" y="153918"/>
                  </a:lnTo>
                  <a:lnTo>
                    <a:pt x="70956" y="155035"/>
                  </a:lnTo>
                  <a:lnTo>
                    <a:pt x="58524" y="155269"/>
                  </a:lnTo>
                  <a:lnTo>
                    <a:pt x="46400" y="154621"/>
                  </a:lnTo>
                  <a:lnTo>
                    <a:pt x="35101" y="153366"/>
                  </a:lnTo>
                  <a:lnTo>
                    <a:pt x="24368" y="151857"/>
                  </a:lnTo>
                  <a:lnTo>
                    <a:pt x="13262" y="1499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32207" y="115813"/>
              <a:ext cx="111228" cy="263213"/>
            </a:xfrm>
            <a:custGeom>
              <a:avLst/>
              <a:gdLst/>
              <a:ahLst/>
              <a:cxnLst/>
              <a:rect l="0" t="0" r="0" b="0"/>
              <a:pathLst>
                <a:path w="111228" h="2632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79"/>
                  </a:lnTo>
                  <a:lnTo>
                    <a:pt x="5354" y="74104"/>
                  </a:lnTo>
                  <a:lnTo>
                    <a:pt x="6767" y="90420"/>
                  </a:lnTo>
                  <a:lnTo>
                    <a:pt x="7866" y="106937"/>
                  </a:lnTo>
                  <a:lnTo>
                    <a:pt x="8676" y="123245"/>
                  </a:lnTo>
                  <a:lnTo>
                    <a:pt x="9255" y="139136"/>
                  </a:lnTo>
                  <a:lnTo>
                    <a:pt x="9661" y="154584"/>
                  </a:lnTo>
                  <a:lnTo>
                    <a:pt x="9941" y="169650"/>
                  </a:lnTo>
                  <a:lnTo>
                    <a:pt x="10120" y="184387"/>
                  </a:lnTo>
                  <a:lnTo>
                    <a:pt x="9798" y="197754"/>
                  </a:lnTo>
                  <a:lnTo>
                    <a:pt x="8340" y="206259"/>
                  </a:lnTo>
                  <a:lnTo>
                    <a:pt x="6201" y="207762"/>
                  </a:lnTo>
                  <a:lnTo>
                    <a:pt x="4341" y="204061"/>
                  </a:lnTo>
                  <a:lnTo>
                    <a:pt x="3309" y="197233"/>
                  </a:lnTo>
                  <a:lnTo>
                    <a:pt x="3647" y="189061"/>
                  </a:lnTo>
                  <a:lnTo>
                    <a:pt x="5504" y="180577"/>
                  </a:lnTo>
                  <a:lnTo>
                    <a:pt x="8885" y="172391"/>
                  </a:lnTo>
                  <a:lnTo>
                    <a:pt x="13829" y="164945"/>
                  </a:lnTo>
                  <a:lnTo>
                    <a:pt x="20195" y="158382"/>
                  </a:lnTo>
                  <a:lnTo>
                    <a:pt x="27724" y="152952"/>
                  </a:lnTo>
                  <a:lnTo>
                    <a:pt x="36140" y="149116"/>
                  </a:lnTo>
                  <a:lnTo>
                    <a:pt x="45200" y="146980"/>
                  </a:lnTo>
                  <a:lnTo>
                    <a:pt x="54552" y="146508"/>
                  </a:lnTo>
                  <a:lnTo>
                    <a:pt x="63750" y="147703"/>
                  </a:lnTo>
                  <a:lnTo>
                    <a:pt x="72559" y="150398"/>
                  </a:lnTo>
                  <a:lnTo>
                    <a:pt x="80778" y="154477"/>
                  </a:lnTo>
                  <a:lnTo>
                    <a:pt x="88152" y="159955"/>
                  </a:lnTo>
                  <a:lnTo>
                    <a:pt x="94627" y="166717"/>
                  </a:lnTo>
                  <a:lnTo>
                    <a:pt x="100145" y="174696"/>
                  </a:lnTo>
                  <a:lnTo>
                    <a:pt x="104561" y="183953"/>
                  </a:lnTo>
                  <a:lnTo>
                    <a:pt x="107900" y="194395"/>
                  </a:lnTo>
                  <a:lnTo>
                    <a:pt x="110136" y="205592"/>
                  </a:lnTo>
                  <a:lnTo>
                    <a:pt x="111227" y="218175"/>
                  </a:lnTo>
                  <a:lnTo>
                    <a:pt x="110152" y="235483"/>
                  </a:lnTo>
                  <a:lnTo>
                    <a:pt x="10528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7342" y="283791"/>
              <a:ext cx="140192" cy="88247"/>
            </a:xfrm>
            <a:custGeom>
              <a:avLst/>
              <a:gdLst/>
              <a:ahLst/>
              <a:cxnLst/>
              <a:rect l="0" t="0" r="0" b="0"/>
              <a:pathLst>
                <a:path w="140192" h="88247">
                  <a:moveTo>
                    <a:pt x="55963" y="53120"/>
                  </a:moveTo>
                  <a:lnTo>
                    <a:pt x="61697" y="47119"/>
                  </a:lnTo>
                  <a:lnTo>
                    <a:pt x="65981" y="40274"/>
                  </a:lnTo>
                  <a:lnTo>
                    <a:pt x="69168" y="31900"/>
                  </a:lnTo>
                  <a:lnTo>
                    <a:pt x="70839" y="22791"/>
                  </a:lnTo>
                  <a:lnTo>
                    <a:pt x="69942" y="14422"/>
                  </a:lnTo>
                  <a:lnTo>
                    <a:pt x="66133" y="7583"/>
                  </a:lnTo>
                  <a:lnTo>
                    <a:pt x="60005" y="2707"/>
                  </a:lnTo>
                  <a:lnTo>
                    <a:pt x="52684" y="193"/>
                  </a:lnTo>
                  <a:lnTo>
                    <a:pt x="44953" y="0"/>
                  </a:lnTo>
                  <a:lnTo>
                    <a:pt x="37193" y="1940"/>
                  </a:lnTo>
                  <a:lnTo>
                    <a:pt x="29544" y="5885"/>
                  </a:lnTo>
                  <a:lnTo>
                    <a:pt x="22048" y="11571"/>
                  </a:lnTo>
                  <a:lnTo>
                    <a:pt x="15017" y="18808"/>
                  </a:lnTo>
                  <a:lnTo>
                    <a:pt x="9039" y="27557"/>
                  </a:lnTo>
                  <a:lnTo>
                    <a:pt x="4358" y="37654"/>
                  </a:lnTo>
                  <a:lnTo>
                    <a:pt x="1213" y="48517"/>
                  </a:lnTo>
                  <a:lnTo>
                    <a:pt x="0" y="59267"/>
                  </a:lnTo>
                  <a:lnTo>
                    <a:pt x="747" y="69401"/>
                  </a:lnTo>
                  <a:lnTo>
                    <a:pt x="3351" y="78152"/>
                  </a:lnTo>
                  <a:lnTo>
                    <a:pt x="7756" y="84361"/>
                  </a:lnTo>
                  <a:lnTo>
                    <a:pt x="13748" y="87639"/>
                  </a:lnTo>
                  <a:lnTo>
                    <a:pt x="20854" y="88246"/>
                  </a:lnTo>
                  <a:lnTo>
                    <a:pt x="28452" y="86692"/>
                  </a:lnTo>
                  <a:lnTo>
                    <a:pt x="36145" y="83501"/>
                  </a:lnTo>
                  <a:lnTo>
                    <a:pt x="43595" y="78958"/>
                  </a:lnTo>
                  <a:lnTo>
                    <a:pt x="50445" y="73103"/>
                  </a:lnTo>
                  <a:lnTo>
                    <a:pt x="56584" y="66096"/>
                  </a:lnTo>
                  <a:lnTo>
                    <a:pt x="62623" y="59409"/>
                  </a:lnTo>
                  <a:lnTo>
                    <a:pt x="69456" y="56296"/>
                  </a:lnTo>
                  <a:lnTo>
                    <a:pt x="76665" y="57748"/>
                  </a:lnTo>
                  <a:lnTo>
                    <a:pt x="83491" y="61680"/>
                  </a:lnTo>
                  <a:lnTo>
                    <a:pt x="90293" y="66544"/>
                  </a:lnTo>
                  <a:lnTo>
                    <a:pt x="98831" y="71653"/>
                  </a:lnTo>
                  <a:lnTo>
                    <a:pt x="113213" y="77419"/>
                  </a:lnTo>
                  <a:lnTo>
                    <a:pt x="140191" y="84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51567" y="224843"/>
              <a:ext cx="106411" cy="266991"/>
            </a:xfrm>
            <a:custGeom>
              <a:avLst/>
              <a:gdLst/>
              <a:ahLst/>
              <a:cxnLst/>
              <a:rect l="0" t="0" r="0" b="0"/>
              <a:pathLst>
                <a:path w="106411" h="266991">
                  <a:moveTo>
                    <a:pt x="28080" y="101540"/>
                  </a:moveTo>
                  <a:lnTo>
                    <a:pt x="28080" y="113275"/>
                  </a:lnTo>
                  <a:lnTo>
                    <a:pt x="28080" y="124404"/>
                  </a:lnTo>
                  <a:lnTo>
                    <a:pt x="28085" y="136002"/>
                  </a:lnTo>
                  <a:lnTo>
                    <a:pt x="28258" y="148163"/>
                  </a:lnTo>
                  <a:lnTo>
                    <a:pt x="28906" y="160823"/>
                  </a:lnTo>
                  <a:lnTo>
                    <a:pt x="30155" y="173880"/>
                  </a:lnTo>
                  <a:lnTo>
                    <a:pt x="31807" y="187232"/>
                  </a:lnTo>
                  <a:lnTo>
                    <a:pt x="33456" y="200797"/>
                  </a:lnTo>
                  <a:lnTo>
                    <a:pt x="34863" y="214507"/>
                  </a:lnTo>
                  <a:lnTo>
                    <a:pt x="36129" y="228153"/>
                  </a:lnTo>
                  <a:lnTo>
                    <a:pt x="37585" y="241395"/>
                  </a:lnTo>
                  <a:lnTo>
                    <a:pt x="39389" y="254011"/>
                  </a:lnTo>
                  <a:lnTo>
                    <a:pt x="40600" y="263556"/>
                  </a:lnTo>
                  <a:lnTo>
                    <a:pt x="40136" y="266990"/>
                  </a:lnTo>
                  <a:lnTo>
                    <a:pt x="38529" y="265330"/>
                  </a:lnTo>
                  <a:lnTo>
                    <a:pt x="36243" y="259990"/>
                  </a:lnTo>
                  <a:lnTo>
                    <a:pt x="33534" y="251626"/>
                  </a:lnTo>
                  <a:lnTo>
                    <a:pt x="30551" y="240782"/>
                  </a:lnTo>
                  <a:lnTo>
                    <a:pt x="27390" y="228171"/>
                  </a:lnTo>
                  <a:lnTo>
                    <a:pt x="24112" y="214597"/>
                  </a:lnTo>
                  <a:lnTo>
                    <a:pt x="20756" y="200594"/>
                  </a:lnTo>
                  <a:lnTo>
                    <a:pt x="17349" y="186436"/>
                  </a:lnTo>
                  <a:lnTo>
                    <a:pt x="13907" y="172247"/>
                  </a:lnTo>
                  <a:lnTo>
                    <a:pt x="10447" y="158067"/>
                  </a:lnTo>
                  <a:lnTo>
                    <a:pt x="7141" y="143747"/>
                  </a:lnTo>
                  <a:lnTo>
                    <a:pt x="4299" y="128979"/>
                  </a:lnTo>
                  <a:lnTo>
                    <a:pt x="2061" y="113633"/>
                  </a:lnTo>
                  <a:lnTo>
                    <a:pt x="559" y="97902"/>
                  </a:lnTo>
                  <a:lnTo>
                    <a:pt x="0" y="82187"/>
                  </a:lnTo>
                  <a:lnTo>
                    <a:pt x="413" y="66736"/>
                  </a:lnTo>
                  <a:lnTo>
                    <a:pt x="1996" y="51937"/>
                  </a:lnTo>
                  <a:lnTo>
                    <a:pt x="5185" y="38379"/>
                  </a:lnTo>
                  <a:lnTo>
                    <a:pt x="10074" y="26277"/>
                  </a:lnTo>
                  <a:lnTo>
                    <a:pt x="16458" y="15999"/>
                  </a:lnTo>
                  <a:lnTo>
                    <a:pt x="24031" y="8217"/>
                  </a:lnTo>
                  <a:lnTo>
                    <a:pt x="32488" y="3063"/>
                  </a:lnTo>
                  <a:lnTo>
                    <a:pt x="41419" y="380"/>
                  </a:lnTo>
                  <a:lnTo>
                    <a:pt x="50326" y="0"/>
                  </a:lnTo>
                  <a:lnTo>
                    <a:pt x="58941" y="1592"/>
                  </a:lnTo>
                  <a:lnTo>
                    <a:pt x="67198" y="4741"/>
                  </a:lnTo>
                  <a:lnTo>
                    <a:pt x="75130" y="9054"/>
                  </a:lnTo>
                  <a:lnTo>
                    <a:pt x="82792" y="14216"/>
                  </a:lnTo>
                  <a:lnTo>
                    <a:pt x="89921" y="20306"/>
                  </a:lnTo>
                  <a:lnTo>
                    <a:pt x="95959" y="27757"/>
                  </a:lnTo>
                  <a:lnTo>
                    <a:pt x="100682" y="36693"/>
                  </a:lnTo>
                  <a:lnTo>
                    <a:pt x="104023" y="46797"/>
                  </a:lnTo>
                  <a:lnTo>
                    <a:pt x="105899" y="57497"/>
                  </a:lnTo>
                  <a:lnTo>
                    <a:pt x="106410" y="68394"/>
                  </a:lnTo>
                  <a:lnTo>
                    <a:pt x="105466" y="79133"/>
                  </a:lnTo>
                  <a:lnTo>
                    <a:pt x="102712" y="89337"/>
                  </a:lnTo>
                  <a:lnTo>
                    <a:pt x="98121" y="98857"/>
                  </a:lnTo>
                  <a:lnTo>
                    <a:pt x="91937" y="107571"/>
                  </a:lnTo>
                  <a:lnTo>
                    <a:pt x="84500" y="115285"/>
                  </a:lnTo>
                  <a:lnTo>
                    <a:pt x="76137" y="121991"/>
                  </a:lnTo>
                  <a:lnTo>
                    <a:pt x="67377" y="127682"/>
                  </a:lnTo>
                  <a:lnTo>
                    <a:pt x="57978" y="132825"/>
                  </a:lnTo>
                  <a:lnTo>
                    <a:pt x="46003" y="137872"/>
                  </a:lnTo>
                  <a:lnTo>
                    <a:pt x="28080" y="143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95461" y="215834"/>
              <a:ext cx="112551" cy="132694"/>
            </a:xfrm>
            <a:custGeom>
              <a:avLst/>
              <a:gdLst/>
              <a:ahLst/>
              <a:cxnLst/>
              <a:rect l="0" t="0" r="0" b="0"/>
              <a:pathLst>
                <a:path w="112551" h="132694">
                  <a:moveTo>
                    <a:pt x="0" y="68435"/>
                  </a:moveTo>
                  <a:lnTo>
                    <a:pt x="11735" y="68435"/>
                  </a:lnTo>
                  <a:lnTo>
                    <a:pt x="22864" y="68435"/>
                  </a:lnTo>
                  <a:lnTo>
                    <a:pt x="34458" y="68430"/>
                  </a:lnTo>
                  <a:lnTo>
                    <a:pt x="46446" y="68258"/>
                  </a:lnTo>
                  <a:lnTo>
                    <a:pt x="58457" y="67609"/>
                  </a:lnTo>
                  <a:lnTo>
                    <a:pt x="70251" y="66347"/>
                  </a:lnTo>
                  <a:lnTo>
                    <a:pt x="81432" y="64176"/>
                  </a:lnTo>
                  <a:lnTo>
                    <a:pt x="91404" y="60583"/>
                  </a:lnTo>
                  <a:lnTo>
                    <a:pt x="99943" y="55425"/>
                  </a:lnTo>
                  <a:lnTo>
                    <a:pt x="106674" y="49028"/>
                  </a:lnTo>
                  <a:lnTo>
                    <a:pt x="110922" y="41979"/>
                  </a:lnTo>
                  <a:lnTo>
                    <a:pt x="112550" y="34691"/>
                  </a:lnTo>
                  <a:lnTo>
                    <a:pt x="111712" y="27529"/>
                  </a:lnTo>
                  <a:lnTo>
                    <a:pt x="108574" y="20881"/>
                  </a:lnTo>
                  <a:lnTo>
                    <a:pt x="103463" y="14901"/>
                  </a:lnTo>
                  <a:lnTo>
                    <a:pt x="96629" y="9718"/>
                  </a:lnTo>
                  <a:lnTo>
                    <a:pt x="88155" y="5528"/>
                  </a:lnTo>
                  <a:lnTo>
                    <a:pt x="78247" y="2346"/>
                  </a:lnTo>
                  <a:lnTo>
                    <a:pt x="67512" y="360"/>
                  </a:lnTo>
                  <a:lnTo>
                    <a:pt x="56848" y="0"/>
                  </a:lnTo>
                  <a:lnTo>
                    <a:pt x="46759" y="1356"/>
                  </a:lnTo>
                  <a:lnTo>
                    <a:pt x="37529" y="4385"/>
                  </a:lnTo>
                  <a:lnTo>
                    <a:pt x="29401" y="9084"/>
                  </a:lnTo>
                  <a:lnTo>
                    <a:pt x="22385" y="15286"/>
                  </a:lnTo>
                  <a:lnTo>
                    <a:pt x="16486" y="22873"/>
                  </a:lnTo>
                  <a:lnTo>
                    <a:pt x="11807" y="31860"/>
                  </a:lnTo>
                  <a:lnTo>
                    <a:pt x="8292" y="42116"/>
                  </a:lnTo>
                  <a:lnTo>
                    <a:pt x="6082" y="53086"/>
                  </a:lnTo>
                  <a:lnTo>
                    <a:pt x="5571" y="63908"/>
                  </a:lnTo>
                  <a:lnTo>
                    <a:pt x="6821" y="74109"/>
                  </a:lnTo>
                  <a:lnTo>
                    <a:pt x="9609" y="83583"/>
                  </a:lnTo>
                  <a:lnTo>
                    <a:pt x="13614" y="92407"/>
                  </a:lnTo>
                  <a:lnTo>
                    <a:pt x="18532" y="100708"/>
                  </a:lnTo>
                  <a:lnTo>
                    <a:pt x="24274" y="108453"/>
                  </a:lnTo>
                  <a:lnTo>
                    <a:pt x="30950" y="115444"/>
                  </a:lnTo>
                  <a:lnTo>
                    <a:pt x="38546" y="121623"/>
                  </a:lnTo>
                  <a:lnTo>
                    <a:pt x="46854" y="126746"/>
                  </a:lnTo>
                  <a:lnTo>
                    <a:pt x="56579" y="130692"/>
                  </a:lnTo>
                  <a:lnTo>
                    <a:pt x="70809" y="132693"/>
                  </a:lnTo>
                  <a:lnTo>
                    <a:pt x="94756" y="131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3917" y="200041"/>
              <a:ext cx="95694" cy="177188"/>
            </a:xfrm>
            <a:custGeom>
              <a:avLst/>
              <a:gdLst/>
              <a:ahLst/>
              <a:cxnLst/>
              <a:rect l="0" t="0" r="0" b="0"/>
              <a:pathLst>
                <a:path w="95694" h="177188">
                  <a:moveTo>
                    <a:pt x="84228" y="0"/>
                  </a:moveTo>
                  <a:lnTo>
                    <a:pt x="72560" y="2934"/>
                  </a:lnTo>
                  <a:lnTo>
                    <a:pt x="62071" y="5716"/>
                  </a:lnTo>
                  <a:lnTo>
                    <a:pt x="51774" y="8620"/>
                  </a:lnTo>
                  <a:lnTo>
                    <a:pt x="41646" y="11833"/>
                  </a:lnTo>
                  <a:lnTo>
                    <a:pt x="31950" y="15646"/>
                  </a:lnTo>
                  <a:lnTo>
                    <a:pt x="22828" y="20168"/>
                  </a:lnTo>
                  <a:lnTo>
                    <a:pt x="14743" y="25505"/>
                  </a:lnTo>
                  <a:lnTo>
                    <a:pt x="8527" y="31841"/>
                  </a:lnTo>
                  <a:lnTo>
                    <a:pt x="4476" y="39165"/>
                  </a:lnTo>
                  <a:lnTo>
                    <a:pt x="2895" y="46845"/>
                  </a:lnTo>
                  <a:lnTo>
                    <a:pt x="4328" y="53774"/>
                  </a:lnTo>
                  <a:lnTo>
                    <a:pt x="8772" y="59393"/>
                  </a:lnTo>
                  <a:lnTo>
                    <a:pt x="15636" y="63824"/>
                  </a:lnTo>
                  <a:lnTo>
                    <a:pt x="24053" y="67570"/>
                  </a:lnTo>
                  <a:lnTo>
                    <a:pt x="33367" y="71021"/>
                  </a:lnTo>
                  <a:lnTo>
                    <a:pt x="43021" y="74545"/>
                  </a:lnTo>
                  <a:lnTo>
                    <a:pt x="52487" y="78538"/>
                  </a:lnTo>
                  <a:lnTo>
                    <a:pt x="61508" y="83166"/>
                  </a:lnTo>
                  <a:lnTo>
                    <a:pt x="69885" y="88567"/>
                  </a:lnTo>
                  <a:lnTo>
                    <a:pt x="77373" y="94942"/>
                  </a:lnTo>
                  <a:lnTo>
                    <a:pt x="83923" y="102305"/>
                  </a:lnTo>
                  <a:lnTo>
                    <a:pt x="89324" y="110519"/>
                  </a:lnTo>
                  <a:lnTo>
                    <a:pt x="93130" y="119403"/>
                  </a:lnTo>
                  <a:lnTo>
                    <a:pt x="95241" y="128780"/>
                  </a:lnTo>
                  <a:lnTo>
                    <a:pt x="95693" y="138346"/>
                  </a:lnTo>
                  <a:lnTo>
                    <a:pt x="94484" y="147687"/>
                  </a:lnTo>
                  <a:lnTo>
                    <a:pt x="91779" y="156583"/>
                  </a:lnTo>
                  <a:lnTo>
                    <a:pt x="87693" y="164521"/>
                  </a:lnTo>
                  <a:lnTo>
                    <a:pt x="82210" y="170642"/>
                  </a:lnTo>
                  <a:lnTo>
                    <a:pt x="75450" y="174644"/>
                  </a:lnTo>
                  <a:lnTo>
                    <a:pt x="67642" y="176703"/>
                  </a:lnTo>
                  <a:lnTo>
                    <a:pt x="59031" y="177187"/>
                  </a:lnTo>
                  <a:lnTo>
                    <a:pt x="49841" y="176485"/>
                  </a:lnTo>
                  <a:lnTo>
                    <a:pt x="40507" y="175077"/>
                  </a:lnTo>
                  <a:lnTo>
                    <a:pt x="30652" y="173391"/>
                  </a:lnTo>
                  <a:lnTo>
                    <a:pt x="18296" y="17128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25650" y="237774"/>
              <a:ext cx="175222" cy="130724"/>
            </a:xfrm>
            <a:custGeom>
              <a:avLst/>
              <a:gdLst/>
              <a:ahLst/>
              <a:cxnLst/>
              <a:rect l="0" t="0" r="0" b="0"/>
              <a:pathLst>
                <a:path w="175222" h="130724">
                  <a:moveTo>
                    <a:pt x="90992" y="67552"/>
                  </a:moveTo>
                  <a:lnTo>
                    <a:pt x="87992" y="58751"/>
                  </a:lnTo>
                  <a:lnTo>
                    <a:pt x="84569" y="50404"/>
                  </a:lnTo>
                  <a:lnTo>
                    <a:pt x="80374" y="41710"/>
                  </a:lnTo>
                  <a:lnTo>
                    <a:pt x="75473" y="32762"/>
                  </a:lnTo>
                  <a:lnTo>
                    <a:pt x="69992" y="23915"/>
                  </a:lnTo>
                  <a:lnTo>
                    <a:pt x="64061" y="15394"/>
                  </a:lnTo>
                  <a:lnTo>
                    <a:pt x="57799" y="7897"/>
                  </a:lnTo>
                  <a:lnTo>
                    <a:pt x="51301" y="2613"/>
                  </a:lnTo>
                  <a:lnTo>
                    <a:pt x="44641" y="0"/>
                  </a:lnTo>
                  <a:lnTo>
                    <a:pt x="38036" y="29"/>
                  </a:lnTo>
                  <a:lnTo>
                    <a:pt x="31827" y="2551"/>
                  </a:lnTo>
                  <a:lnTo>
                    <a:pt x="26171" y="7208"/>
                  </a:lnTo>
                  <a:lnTo>
                    <a:pt x="21050" y="13552"/>
                  </a:lnTo>
                  <a:lnTo>
                    <a:pt x="16377" y="21155"/>
                  </a:lnTo>
                  <a:lnTo>
                    <a:pt x="12051" y="29672"/>
                  </a:lnTo>
                  <a:lnTo>
                    <a:pt x="8146" y="38995"/>
                  </a:lnTo>
                  <a:lnTo>
                    <a:pt x="4893" y="49237"/>
                  </a:lnTo>
                  <a:lnTo>
                    <a:pt x="2376" y="60383"/>
                  </a:lnTo>
                  <a:lnTo>
                    <a:pt x="685" y="72140"/>
                  </a:lnTo>
                  <a:lnTo>
                    <a:pt x="0" y="84031"/>
                  </a:lnTo>
                  <a:lnTo>
                    <a:pt x="331" y="95753"/>
                  </a:lnTo>
                  <a:lnTo>
                    <a:pt x="2030" y="106556"/>
                  </a:lnTo>
                  <a:lnTo>
                    <a:pt x="5830" y="115213"/>
                  </a:lnTo>
                  <a:lnTo>
                    <a:pt x="11936" y="121241"/>
                  </a:lnTo>
                  <a:lnTo>
                    <a:pt x="19783" y="124488"/>
                  </a:lnTo>
                  <a:lnTo>
                    <a:pt x="28344" y="124788"/>
                  </a:lnTo>
                  <a:lnTo>
                    <a:pt x="36944" y="122360"/>
                  </a:lnTo>
                  <a:lnTo>
                    <a:pt x="45137" y="117683"/>
                  </a:lnTo>
                  <a:lnTo>
                    <a:pt x="52552" y="111281"/>
                  </a:lnTo>
                  <a:lnTo>
                    <a:pt x="59087" y="103615"/>
                  </a:lnTo>
                  <a:lnTo>
                    <a:pt x="64829" y="95050"/>
                  </a:lnTo>
                  <a:lnTo>
                    <a:pt x="69935" y="85858"/>
                  </a:lnTo>
                  <a:lnTo>
                    <a:pt x="74569" y="76305"/>
                  </a:lnTo>
                  <a:lnTo>
                    <a:pt x="79092" y="69040"/>
                  </a:lnTo>
                  <a:lnTo>
                    <a:pt x="83586" y="67285"/>
                  </a:lnTo>
                  <a:lnTo>
                    <a:pt x="87817" y="70076"/>
                  </a:lnTo>
                  <a:lnTo>
                    <a:pt x="92169" y="75810"/>
                  </a:lnTo>
                  <a:lnTo>
                    <a:pt x="96946" y="83186"/>
                  </a:lnTo>
                  <a:lnTo>
                    <a:pt x="102225" y="91192"/>
                  </a:lnTo>
                  <a:lnTo>
                    <a:pt x="107971" y="99266"/>
                  </a:lnTo>
                  <a:lnTo>
                    <a:pt x="114419" y="106857"/>
                  </a:lnTo>
                  <a:lnTo>
                    <a:pt x="122092" y="113295"/>
                  </a:lnTo>
                  <a:lnTo>
                    <a:pt x="131157" y="118337"/>
                  </a:lnTo>
                  <a:lnTo>
                    <a:pt x="140873" y="122091"/>
                  </a:lnTo>
                  <a:lnTo>
                    <a:pt x="150738" y="125193"/>
                  </a:lnTo>
                  <a:lnTo>
                    <a:pt x="161619" y="127915"/>
                  </a:lnTo>
                  <a:lnTo>
                    <a:pt x="175221" y="130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98958" y="231626"/>
              <a:ext cx="117727" cy="110355"/>
            </a:xfrm>
            <a:custGeom>
              <a:avLst/>
              <a:gdLst/>
              <a:ahLst/>
              <a:cxnLst/>
              <a:rect l="0" t="0" r="0" b="0"/>
              <a:pathLst>
                <a:path w="117727" h="110355">
                  <a:moveTo>
                    <a:pt x="12441" y="63171"/>
                  </a:moveTo>
                  <a:lnTo>
                    <a:pt x="15375" y="74907"/>
                  </a:lnTo>
                  <a:lnTo>
                    <a:pt x="18156" y="86035"/>
                  </a:lnTo>
                  <a:lnTo>
                    <a:pt x="21026" y="97559"/>
                  </a:lnTo>
                  <a:lnTo>
                    <a:pt x="22942" y="106941"/>
                  </a:lnTo>
                  <a:lnTo>
                    <a:pt x="22545" y="110354"/>
                  </a:lnTo>
                  <a:lnTo>
                    <a:pt x="20160" y="108037"/>
                  </a:lnTo>
                  <a:lnTo>
                    <a:pt x="16498" y="101784"/>
                  </a:lnTo>
                  <a:lnTo>
                    <a:pt x="12297" y="93314"/>
                  </a:lnTo>
                  <a:lnTo>
                    <a:pt x="8011" y="83715"/>
                  </a:lnTo>
                  <a:lnTo>
                    <a:pt x="4155" y="73409"/>
                  </a:lnTo>
                  <a:lnTo>
                    <a:pt x="1396" y="62382"/>
                  </a:lnTo>
                  <a:lnTo>
                    <a:pt x="0" y="50662"/>
                  </a:lnTo>
                  <a:lnTo>
                    <a:pt x="369" y="39000"/>
                  </a:lnTo>
                  <a:lnTo>
                    <a:pt x="3192" y="28755"/>
                  </a:lnTo>
                  <a:lnTo>
                    <a:pt x="8613" y="20567"/>
                  </a:lnTo>
                  <a:lnTo>
                    <a:pt x="16320" y="14409"/>
                  </a:lnTo>
                  <a:lnTo>
                    <a:pt x="25843" y="9951"/>
                  </a:lnTo>
                  <a:lnTo>
                    <a:pt x="36721" y="6804"/>
                  </a:lnTo>
                  <a:lnTo>
                    <a:pt x="48542" y="4616"/>
                  </a:lnTo>
                  <a:lnTo>
                    <a:pt x="62421" y="2877"/>
                  </a:lnTo>
                  <a:lnTo>
                    <a:pt x="82921" y="1426"/>
                  </a:lnTo>
                  <a:lnTo>
                    <a:pt x="1177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36851" y="248223"/>
              <a:ext cx="116704" cy="112851"/>
            </a:xfrm>
            <a:custGeom>
              <a:avLst/>
              <a:gdLst/>
              <a:ahLst/>
              <a:cxnLst/>
              <a:rect l="0" t="0" r="0" b="0"/>
              <a:pathLst>
                <a:path w="116704" h="112851">
                  <a:moveTo>
                    <a:pt x="43004" y="57103"/>
                  </a:moveTo>
                  <a:lnTo>
                    <a:pt x="49005" y="62769"/>
                  </a:lnTo>
                  <a:lnTo>
                    <a:pt x="55850" y="66413"/>
                  </a:lnTo>
                  <a:lnTo>
                    <a:pt x="64233" y="68318"/>
                  </a:lnTo>
                  <a:lnTo>
                    <a:pt x="73687" y="68647"/>
                  </a:lnTo>
                  <a:lnTo>
                    <a:pt x="83354" y="67379"/>
                  </a:lnTo>
                  <a:lnTo>
                    <a:pt x="92694" y="64650"/>
                  </a:lnTo>
                  <a:lnTo>
                    <a:pt x="101048" y="60557"/>
                  </a:lnTo>
                  <a:lnTo>
                    <a:pt x="107507" y="55073"/>
                  </a:lnTo>
                  <a:lnTo>
                    <a:pt x="111760" y="48320"/>
                  </a:lnTo>
                  <a:lnTo>
                    <a:pt x="113830" y="40686"/>
                  </a:lnTo>
                  <a:lnTo>
                    <a:pt x="113798" y="32726"/>
                  </a:lnTo>
                  <a:lnTo>
                    <a:pt x="111918" y="24791"/>
                  </a:lnTo>
                  <a:lnTo>
                    <a:pt x="108238" y="17347"/>
                  </a:lnTo>
                  <a:lnTo>
                    <a:pt x="102503" y="11033"/>
                  </a:lnTo>
                  <a:lnTo>
                    <a:pt x="94766" y="6092"/>
                  </a:lnTo>
                  <a:lnTo>
                    <a:pt x="85487" y="2589"/>
                  </a:lnTo>
                  <a:lnTo>
                    <a:pt x="75351" y="597"/>
                  </a:lnTo>
                  <a:lnTo>
                    <a:pt x="64837" y="0"/>
                  </a:lnTo>
                  <a:lnTo>
                    <a:pt x="54356" y="716"/>
                  </a:lnTo>
                  <a:lnTo>
                    <a:pt x="44327" y="2782"/>
                  </a:lnTo>
                  <a:lnTo>
                    <a:pt x="34922" y="6099"/>
                  </a:lnTo>
                  <a:lnTo>
                    <a:pt x="26287" y="10612"/>
                  </a:lnTo>
                  <a:lnTo>
                    <a:pt x="18625" y="16390"/>
                  </a:lnTo>
                  <a:lnTo>
                    <a:pt x="11959" y="23351"/>
                  </a:lnTo>
                  <a:lnTo>
                    <a:pt x="6480" y="31296"/>
                  </a:lnTo>
                  <a:lnTo>
                    <a:pt x="2622" y="39999"/>
                  </a:lnTo>
                  <a:lnTo>
                    <a:pt x="476" y="49259"/>
                  </a:lnTo>
                  <a:lnTo>
                    <a:pt x="0" y="58917"/>
                  </a:lnTo>
                  <a:lnTo>
                    <a:pt x="1193" y="68853"/>
                  </a:lnTo>
                  <a:lnTo>
                    <a:pt x="3893" y="78967"/>
                  </a:lnTo>
                  <a:lnTo>
                    <a:pt x="8145" y="88706"/>
                  </a:lnTo>
                  <a:lnTo>
                    <a:pt x="14271" y="97108"/>
                  </a:lnTo>
                  <a:lnTo>
                    <a:pt x="22277" y="103750"/>
                  </a:lnTo>
                  <a:lnTo>
                    <a:pt x="31736" y="108547"/>
                  </a:lnTo>
                  <a:lnTo>
                    <a:pt x="41994" y="111483"/>
                  </a:lnTo>
                  <a:lnTo>
                    <a:pt x="52589" y="112759"/>
                  </a:lnTo>
                  <a:lnTo>
                    <a:pt x="63221" y="112850"/>
                  </a:lnTo>
                  <a:lnTo>
                    <a:pt x="74905" y="112414"/>
                  </a:lnTo>
                  <a:lnTo>
                    <a:pt x="90897" y="111420"/>
                  </a:lnTo>
                  <a:lnTo>
                    <a:pt x="116703" y="109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88514" y="194113"/>
              <a:ext cx="154586" cy="184913"/>
            </a:xfrm>
            <a:custGeom>
              <a:avLst/>
              <a:gdLst/>
              <a:ahLst/>
              <a:cxnLst/>
              <a:rect l="0" t="0" r="0" b="0"/>
              <a:pathLst>
                <a:path w="154586" h="184913">
                  <a:moveTo>
                    <a:pt x="133537" y="16456"/>
                  </a:moveTo>
                  <a:lnTo>
                    <a:pt x="127535" y="10723"/>
                  </a:lnTo>
                  <a:lnTo>
                    <a:pt x="120691" y="6439"/>
                  </a:lnTo>
                  <a:lnTo>
                    <a:pt x="112299" y="3237"/>
                  </a:lnTo>
                  <a:lnTo>
                    <a:pt x="102498" y="1049"/>
                  </a:lnTo>
                  <a:lnTo>
                    <a:pt x="91535" y="0"/>
                  </a:lnTo>
                  <a:lnTo>
                    <a:pt x="79679" y="58"/>
                  </a:lnTo>
                  <a:lnTo>
                    <a:pt x="67328" y="1055"/>
                  </a:lnTo>
                  <a:lnTo>
                    <a:pt x="54980" y="2783"/>
                  </a:lnTo>
                  <a:lnTo>
                    <a:pt x="42914" y="5062"/>
                  </a:lnTo>
                  <a:lnTo>
                    <a:pt x="31528" y="8064"/>
                  </a:lnTo>
                  <a:lnTo>
                    <a:pt x="21408" y="12289"/>
                  </a:lnTo>
                  <a:lnTo>
                    <a:pt x="12764" y="17906"/>
                  </a:lnTo>
                  <a:lnTo>
                    <a:pt x="5960" y="24628"/>
                  </a:lnTo>
                  <a:lnTo>
                    <a:pt x="1662" y="31904"/>
                  </a:lnTo>
                  <a:lnTo>
                    <a:pt x="0" y="39348"/>
                  </a:lnTo>
                  <a:lnTo>
                    <a:pt x="815" y="46615"/>
                  </a:lnTo>
                  <a:lnTo>
                    <a:pt x="3937" y="53335"/>
                  </a:lnTo>
                  <a:lnTo>
                    <a:pt x="9033" y="59368"/>
                  </a:lnTo>
                  <a:lnTo>
                    <a:pt x="15689" y="64756"/>
                  </a:lnTo>
                  <a:lnTo>
                    <a:pt x="23508" y="69617"/>
                  </a:lnTo>
                  <a:lnTo>
                    <a:pt x="32169" y="74076"/>
                  </a:lnTo>
                  <a:lnTo>
                    <a:pt x="41422" y="78242"/>
                  </a:lnTo>
                  <a:lnTo>
                    <a:pt x="51085" y="82202"/>
                  </a:lnTo>
                  <a:lnTo>
                    <a:pt x="61029" y="86017"/>
                  </a:lnTo>
                  <a:lnTo>
                    <a:pt x="71164" y="89734"/>
                  </a:lnTo>
                  <a:lnTo>
                    <a:pt x="81428" y="93383"/>
                  </a:lnTo>
                  <a:lnTo>
                    <a:pt x="91779" y="96990"/>
                  </a:lnTo>
                  <a:lnTo>
                    <a:pt x="102190" y="100735"/>
                  </a:lnTo>
                  <a:lnTo>
                    <a:pt x="112640" y="104935"/>
                  </a:lnTo>
                  <a:lnTo>
                    <a:pt x="123101" y="109735"/>
                  </a:lnTo>
                  <a:lnTo>
                    <a:pt x="133076" y="115434"/>
                  </a:lnTo>
                  <a:lnTo>
                    <a:pt x="141636" y="122550"/>
                  </a:lnTo>
                  <a:lnTo>
                    <a:pt x="148375" y="131221"/>
                  </a:lnTo>
                  <a:lnTo>
                    <a:pt x="152898" y="140960"/>
                  </a:lnTo>
                  <a:lnTo>
                    <a:pt x="154585" y="150874"/>
                  </a:lnTo>
                  <a:lnTo>
                    <a:pt x="153376" y="160412"/>
                  </a:lnTo>
                  <a:lnTo>
                    <a:pt x="149498" y="168913"/>
                  </a:lnTo>
                  <a:lnTo>
                    <a:pt x="143174" y="175479"/>
                  </a:lnTo>
                  <a:lnTo>
                    <a:pt x="134781" y="179815"/>
                  </a:lnTo>
                  <a:lnTo>
                    <a:pt x="124803" y="182284"/>
                  </a:lnTo>
                  <a:lnTo>
                    <a:pt x="112445" y="183859"/>
                  </a:lnTo>
                  <a:lnTo>
                    <a:pt x="93274" y="184674"/>
                  </a:lnTo>
                  <a:lnTo>
                    <a:pt x="59838" y="184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06279" y="30532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4" y="34444"/>
                  </a:lnTo>
                  <a:lnTo>
                    <a:pt x="3901" y="45958"/>
                  </a:lnTo>
                  <a:lnTo>
                    <a:pt x="6654" y="57274"/>
                  </a:lnTo>
                  <a:lnTo>
                    <a:pt x="11619" y="69389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7336" y="17898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79978" y="286214"/>
              <a:ext cx="221100" cy="103341"/>
            </a:xfrm>
            <a:custGeom>
              <a:avLst/>
              <a:gdLst/>
              <a:ahLst/>
              <a:cxnLst/>
              <a:rect l="0" t="0" r="0" b="0"/>
              <a:pathLst>
                <a:path w="221100" h="103341">
                  <a:moveTo>
                    <a:pt x="0" y="19112"/>
                  </a:moveTo>
                  <a:lnTo>
                    <a:pt x="2867" y="27980"/>
                  </a:lnTo>
                  <a:lnTo>
                    <a:pt x="5009" y="36967"/>
                  </a:lnTo>
                  <a:lnTo>
                    <a:pt x="6614" y="46857"/>
                  </a:lnTo>
                  <a:lnTo>
                    <a:pt x="7891" y="53936"/>
                  </a:lnTo>
                  <a:lnTo>
                    <a:pt x="8920" y="53915"/>
                  </a:lnTo>
                  <a:lnTo>
                    <a:pt x="9603" y="48703"/>
                  </a:lnTo>
                  <a:lnTo>
                    <a:pt x="10344" y="40614"/>
                  </a:lnTo>
                  <a:lnTo>
                    <a:pt x="11865" y="31477"/>
                  </a:lnTo>
                  <a:lnTo>
                    <a:pt x="14505" y="22303"/>
                  </a:lnTo>
                  <a:lnTo>
                    <a:pt x="18402" y="14135"/>
                  </a:lnTo>
                  <a:lnTo>
                    <a:pt x="23687" y="8287"/>
                  </a:lnTo>
                  <a:lnTo>
                    <a:pt x="30269" y="5240"/>
                  </a:lnTo>
                  <a:lnTo>
                    <a:pt x="37602" y="4951"/>
                  </a:lnTo>
                  <a:lnTo>
                    <a:pt x="44820" y="7247"/>
                  </a:lnTo>
                  <a:lnTo>
                    <a:pt x="51445" y="11746"/>
                  </a:lnTo>
                  <a:lnTo>
                    <a:pt x="57362" y="17981"/>
                  </a:lnTo>
                  <a:lnTo>
                    <a:pt x="62645" y="25511"/>
                  </a:lnTo>
                  <a:lnTo>
                    <a:pt x="67433" y="33939"/>
                  </a:lnTo>
                  <a:lnTo>
                    <a:pt x="72366" y="41772"/>
                  </a:lnTo>
                  <a:lnTo>
                    <a:pt x="78139" y="45634"/>
                  </a:lnTo>
                  <a:lnTo>
                    <a:pt x="84065" y="44191"/>
                  </a:lnTo>
                  <a:lnTo>
                    <a:pt x="89238" y="39416"/>
                  </a:lnTo>
                  <a:lnTo>
                    <a:pt x="93866" y="32825"/>
                  </a:lnTo>
                  <a:lnTo>
                    <a:pt x="98529" y="25446"/>
                  </a:lnTo>
                  <a:lnTo>
                    <a:pt x="103560" y="17853"/>
                  </a:lnTo>
                  <a:lnTo>
                    <a:pt x="109206" y="10783"/>
                  </a:lnTo>
                  <a:lnTo>
                    <a:pt x="115733" y="5240"/>
                  </a:lnTo>
                  <a:lnTo>
                    <a:pt x="123186" y="1629"/>
                  </a:lnTo>
                  <a:lnTo>
                    <a:pt x="131288" y="0"/>
                  </a:lnTo>
                  <a:lnTo>
                    <a:pt x="139562" y="335"/>
                  </a:lnTo>
                  <a:lnTo>
                    <a:pt x="147715" y="2418"/>
                  </a:lnTo>
                  <a:lnTo>
                    <a:pt x="155644" y="6238"/>
                  </a:lnTo>
                  <a:lnTo>
                    <a:pt x="163348" y="12066"/>
                  </a:lnTo>
                  <a:lnTo>
                    <a:pt x="170858" y="19866"/>
                  </a:lnTo>
                  <a:lnTo>
                    <a:pt x="178054" y="29186"/>
                  </a:lnTo>
                  <a:lnTo>
                    <a:pt x="184666" y="39350"/>
                  </a:lnTo>
                  <a:lnTo>
                    <a:pt x="190598" y="49878"/>
                  </a:lnTo>
                  <a:lnTo>
                    <a:pt x="195949" y="60265"/>
                  </a:lnTo>
                  <a:lnTo>
                    <a:pt x="201563" y="71015"/>
                  </a:lnTo>
                  <a:lnTo>
                    <a:pt x="209049" y="84181"/>
                  </a:lnTo>
                  <a:lnTo>
                    <a:pt x="221099" y="103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53720" y="305326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8"/>
                  </a:lnTo>
                  <a:lnTo>
                    <a:pt x="14820" y="44463"/>
                  </a:lnTo>
                  <a:lnTo>
                    <a:pt x="18080" y="54241"/>
                  </a:lnTo>
                  <a:lnTo>
                    <a:pt x="21257" y="63772"/>
                  </a:lnTo>
                  <a:lnTo>
                    <a:pt x="24345" y="73035"/>
                  </a:lnTo>
                  <a:lnTo>
                    <a:pt x="27614" y="82843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43191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37947" y="126341"/>
              <a:ext cx="52644" cy="263214"/>
            </a:xfrm>
            <a:custGeom>
              <a:avLst/>
              <a:gdLst/>
              <a:ahLst/>
              <a:cxnLst/>
              <a:rect l="0" t="0" r="0" b="0"/>
              <a:pathLst>
                <a:path w="52644" h="263214">
                  <a:moveTo>
                    <a:pt x="0" y="0"/>
                  </a:moveTo>
                  <a:lnTo>
                    <a:pt x="67" y="11736"/>
                  </a:lnTo>
                  <a:lnTo>
                    <a:pt x="708" y="22865"/>
                  </a:lnTo>
                  <a:lnTo>
                    <a:pt x="2004" y="34463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7" y="72335"/>
                  </a:lnTo>
                  <a:lnTo>
                    <a:pt x="11771" y="85515"/>
                  </a:lnTo>
                  <a:lnTo>
                    <a:pt x="14878" y="98431"/>
                  </a:lnTo>
                  <a:lnTo>
                    <a:pt x="18109" y="110898"/>
                  </a:lnTo>
                  <a:lnTo>
                    <a:pt x="21259" y="123064"/>
                  </a:lnTo>
                  <a:lnTo>
                    <a:pt x="23996" y="135306"/>
                  </a:lnTo>
                  <a:lnTo>
                    <a:pt x="26173" y="147837"/>
                  </a:lnTo>
                  <a:lnTo>
                    <a:pt x="27973" y="160543"/>
                  </a:lnTo>
                  <a:lnTo>
                    <a:pt x="29796" y="173080"/>
                  </a:lnTo>
                  <a:lnTo>
                    <a:pt x="31878" y="185257"/>
                  </a:lnTo>
                  <a:lnTo>
                    <a:pt x="34278" y="197044"/>
                  </a:lnTo>
                  <a:lnTo>
                    <a:pt x="36968" y="208493"/>
                  </a:lnTo>
                  <a:lnTo>
                    <a:pt x="39887" y="219661"/>
                  </a:lnTo>
                  <a:lnTo>
                    <a:pt x="42825" y="230164"/>
                  </a:lnTo>
                  <a:lnTo>
                    <a:pt x="45722" y="240202"/>
                  </a:lnTo>
                  <a:lnTo>
                    <a:pt x="48831" y="250659"/>
                  </a:lnTo>
                  <a:lnTo>
                    <a:pt x="5264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59613" y="296063"/>
              <a:ext cx="162605" cy="108877"/>
            </a:xfrm>
            <a:custGeom>
              <a:avLst/>
              <a:gdLst/>
              <a:ahLst/>
              <a:cxnLst/>
              <a:rect l="0" t="0" r="0" b="0"/>
              <a:pathLst>
                <a:path w="162605" h="108877">
                  <a:moveTo>
                    <a:pt x="78376" y="30320"/>
                  </a:moveTo>
                  <a:lnTo>
                    <a:pt x="75309" y="21653"/>
                  </a:lnTo>
                  <a:lnTo>
                    <a:pt x="71246" y="14586"/>
                  </a:lnTo>
                  <a:lnTo>
                    <a:pt x="65753" y="8494"/>
                  </a:lnTo>
                  <a:lnTo>
                    <a:pt x="58993" y="3612"/>
                  </a:lnTo>
                  <a:lnTo>
                    <a:pt x="51195" y="694"/>
                  </a:lnTo>
                  <a:lnTo>
                    <a:pt x="42608" y="0"/>
                  </a:lnTo>
                  <a:lnTo>
                    <a:pt x="33768" y="1482"/>
                  </a:lnTo>
                  <a:lnTo>
                    <a:pt x="25458" y="5061"/>
                  </a:lnTo>
                  <a:lnTo>
                    <a:pt x="18070" y="10471"/>
                  </a:lnTo>
                  <a:lnTo>
                    <a:pt x="11792" y="17508"/>
                  </a:lnTo>
                  <a:lnTo>
                    <a:pt x="6792" y="26117"/>
                  </a:lnTo>
                  <a:lnTo>
                    <a:pt x="3031" y="36116"/>
                  </a:lnTo>
                  <a:lnTo>
                    <a:pt x="640" y="46912"/>
                  </a:lnTo>
                  <a:lnTo>
                    <a:pt x="0" y="57617"/>
                  </a:lnTo>
                  <a:lnTo>
                    <a:pt x="1161" y="67739"/>
                  </a:lnTo>
                  <a:lnTo>
                    <a:pt x="3887" y="77160"/>
                  </a:lnTo>
                  <a:lnTo>
                    <a:pt x="7850" y="85948"/>
                  </a:lnTo>
                  <a:lnTo>
                    <a:pt x="12740" y="94212"/>
                  </a:lnTo>
                  <a:lnTo>
                    <a:pt x="18462" y="101423"/>
                  </a:lnTo>
                  <a:lnTo>
                    <a:pt x="25126" y="106458"/>
                  </a:lnTo>
                  <a:lnTo>
                    <a:pt x="32708" y="108876"/>
                  </a:lnTo>
                  <a:lnTo>
                    <a:pt x="40747" y="108702"/>
                  </a:lnTo>
                  <a:lnTo>
                    <a:pt x="48457" y="106077"/>
                  </a:lnTo>
                  <a:lnTo>
                    <a:pt x="55419" y="101347"/>
                  </a:lnTo>
                  <a:lnTo>
                    <a:pt x="61566" y="94954"/>
                  </a:lnTo>
                  <a:lnTo>
                    <a:pt x="67003" y="87316"/>
                  </a:lnTo>
                  <a:lnTo>
                    <a:pt x="71887" y="78804"/>
                  </a:lnTo>
                  <a:lnTo>
                    <a:pt x="76547" y="70509"/>
                  </a:lnTo>
                  <a:lnTo>
                    <a:pt x="82229" y="64439"/>
                  </a:lnTo>
                  <a:lnTo>
                    <a:pt x="89386" y="61668"/>
                  </a:lnTo>
                  <a:lnTo>
                    <a:pt x="96653" y="61862"/>
                  </a:lnTo>
                  <a:lnTo>
                    <a:pt x="103707" y="64252"/>
                  </a:lnTo>
                  <a:lnTo>
                    <a:pt x="110798" y="68161"/>
                  </a:lnTo>
                  <a:lnTo>
                    <a:pt x="118324" y="73100"/>
                  </a:lnTo>
                  <a:lnTo>
                    <a:pt x="126449" y="78720"/>
                  </a:lnTo>
                  <a:lnTo>
                    <a:pt x="134700" y="84489"/>
                  </a:lnTo>
                  <a:lnTo>
                    <a:pt x="142882" y="90218"/>
                  </a:lnTo>
                  <a:lnTo>
                    <a:pt x="151718" y="96404"/>
                  </a:lnTo>
                  <a:lnTo>
                    <a:pt x="162604" y="104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43274" y="252683"/>
              <a:ext cx="84229" cy="106493"/>
            </a:xfrm>
            <a:custGeom>
              <a:avLst/>
              <a:gdLst/>
              <a:ahLst/>
              <a:cxnLst/>
              <a:rect l="0" t="0" r="0" b="0"/>
              <a:pathLst>
                <a:path w="84229" h="106493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591" y="99470"/>
                  </a:lnTo>
                  <a:lnTo>
                    <a:pt x="10679" y="105736"/>
                  </a:lnTo>
                  <a:lnTo>
                    <a:pt x="10931" y="106492"/>
                  </a:lnTo>
                  <a:lnTo>
                    <a:pt x="9798" y="103077"/>
                  </a:lnTo>
                  <a:lnTo>
                    <a:pt x="7961" y="96875"/>
                  </a:lnTo>
                  <a:lnTo>
                    <a:pt x="6058" y="88569"/>
                  </a:lnTo>
                  <a:lnTo>
                    <a:pt x="4428" y="78647"/>
                  </a:lnTo>
                  <a:lnTo>
                    <a:pt x="3490" y="67840"/>
                  </a:lnTo>
                  <a:lnTo>
                    <a:pt x="3835" y="57097"/>
                  </a:lnTo>
                  <a:lnTo>
                    <a:pt x="5665" y="46939"/>
                  </a:lnTo>
                  <a:lnTo>
                    <a:pt x="9011" y="37657"/>
                  </a:lnTo>
                  <a:lnTo>
                    <a:pt x="13921" y="29490"/>
                  </a:lnTo>
                  <a:lnTo>
                    <a:pt x="20261" y="22446"/>
                  </a:lnTo>
                  <a:lnTo>
                    <a:pt x="27887" y="16511"/>
                  </a:lnTo>
                  <a:lnTo>
                    <a:pt x="37808" y="11170"/>
                  </a:lnTo>
                  <a:lnTo>
                    <a:pt x="54244" y="595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1202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25814" y="105838"/>
              <a:ext cx="186000" cy="315302"/>
            </a:xfrm>
            <a:custGeom>
              <a:avLst/>
              <a:gdLst/>
              <a:ahLst/>
              <a:cxnLst/>
              <a:rect l="0" t="0" r="0" b="0"/>
              <a:pathLst>
                <a:path w="186000" h="315302">
                  <a:moveTo>
                    <a:pt x="59657" y="315301"/>
                  </a:moveTo>
                  <a:lnTo>
                    <a:pt x="56723" y="303566"/>
                  </a:lnTo>
                  <a:lnTo>
                    <a:pt x="53940" y="292437"/>
                  </a:lnTo>
                  <a:lnTo>
                    <a:pt x="51041" y="280839"/>
                  </a:lnTo>
                  <a:lnTo>
                    <a:pt x="48001" y="268678"/>
                  </a:lnTo>
                  <a:lnTo>
                    <a:pt x="44835" y="256018"/>
                  </a:lnTo>
                  <a:lnTo>
                    <a:pt x="41572" y="242957"/>
                  </a:lnTo>
                  <a:lnTo>
                    <a:pt x="38234" y="229433"/>
                  </a:lnTo>
                  <a:lnTo>
                    <a:pt x="34843" y="215219"/>
                  </a:lnTo>
                  <a:lnTo>
                    <a:pt x="31414" y="200260"/>
                  </a:lnTo>
                  <a:lnTo>
                    <a:pt x="27959" y="184961"/>
                  </a:lnTo>
                  <a:lnTo>
                    <a:pt x="24486" y="170071"/>
                  </a:lnTo>
                  <a:lnTo>
                    <a:pt x="21002" y="155983"/>
                  </a:lnTo>
                  <a:lnTo>
                    <a:pt x="17509" y="142744"/>
                  </a:lnTo>
                  <a:lnTo>
                    <a:pt x="14011" y="130240"/>
                  </a:lnTo>
                  <a:lnTo>
                    <a:pt x="10513" y="118305"/>
                  </a:lnTo>
                  <a:lnTo>
                    <a:pt x="7181" y="106627"/>
                  </a:lnTo>
                  <a:lnTo>
                    <a:pt x="4323" y="94779"/>
                  </a:lnTo>
                  <a:lnTo>
                    <a:pt x="2074" y="82545"/>
                  </a:lnTo>
                  <a:lnTo>
                    <a:pt x="564" y="70053"/>
                  </a:lnTo>
                  <a:lnTo>
                    <a:pt x="0" y="57668"/>
                  </a:lnTo>
                  <a:lnTo>
                    <a:pt x="415" y="45609"/>
                  </a:lnTo>
                  <a:lnTo>
                    <a:pt x="2168" y="34412"/>
                  </a:lnTo>
                  <a:lnTo>
                    <a:pt x="6006" y="24958"/>
                  </a:lnTo>
                  <a:lnTo>
                    <a:pt x="12146" y="17568"/>
                  </a:lnTo>
                  <a:lnTo>
                    <a:pt x="20354" y="12083"/>
                  </a:lnTo>
                  <a:lnTo>
                    <a:pt x="30224" y="8146"/>
                  </a:lnTo>
                  <a:lnTo>
                    <a:pt x="41341" y="5382"/>
                  </a:lnTo>
                  <a:lnTo>
                    <a:pt x="53363" y="3470"/>
                  </a:lnTo>
                  <a:lnTo>
                    <a:pt x="66023" y="2162"/>
                  </a:lnTo>
                  <a:lnTo>
                    <a:pt x="79124" y="1273"/>
                  </a:lnTo>
                  <a:lnTo>
                    <a:pt x="92530" y="672"/>
                  </a:lnTo>
                  <a:lnTo>
                    <a:pt x="106143" y="267"/>
                  </a:lnTo>
                  <a:lnTo>
                    <a:pt x="119881" y="0"/>
                  </a:lnTo>
                  <a:lnTo>
                    <a:pt x="133287" y="20"/>
                  </a:lnTo>
                  <a:lnTo>
                    <a:pt x="146939" y="779"/>
                  </a:lnTo>
                  <a:lnTo>
                    <a:pt x="163153" y="3463"/>
                  </a:lnTo>
                  <a:lnTo>
                    <a:pt x="185999" y="9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64414" y="305326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7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32870" y="347440"/>
              <a:ext cx="2" cy="94757"/>
            </a:xfrm>
            <a:custGeom>
              <a:avLst/>
              <a:gdLst/>
              <a:ahLst/>
              <a:cxnLst/>
              <a:rect l="0" t="0" r="0" b="0"/>
              <a:pathLst>
                <a:path w="2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1" y="58381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01285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17098" y="341609"/>
              <a:ext cx="94757" cy="79531"/>
            </a:xfrm>
            <a:custGeom>
              <a:avLst/>
              <a:gdLst/>
              <a:ahLst/>
              <a:cxnLst/>
              <a:rect l="0" t="0" r="0" b="0"/>
              <a:pathLst>
                <a:path w="94757" h="79531">
                  <a:moveTo>
                    <a:pt x="0" y="16359"/>
                  </a:moveTo>
                  <a:lnTo>
                    <a:pt x="67" y="28027"/>
                  </a:lnTo>
                  <a:lnTo>
                    <a:pt x="707" y="38516"/>
                  </a:lnTo>
                  <a:lnTo>
                    <a:pt x="1980" y="48739"/>
                  </a:lnTo>
                  <a:lnTo>
                    <a:pt x="2965" y="56109"/>
                  </a:lnTo>
                  <a:lnTo>
                    <a:pt x="2837" y="57246"/>
                  </a:lnTo>
                  <a:lnTo>
                    <a:pt x="2283" y="53260"/>
                  </a:lnTo>
                  <a:lnTo>
                    <a:pt x="1877" y="45973"/>
                  </a:lnTo>
                  <a:lnTo>
                    <a:pt x="2045" y="36893"/>
                  </a:lnTo>
                  <a:lnTo>
                    <a:pt x="2948" y="26958"/>
                  </a:lnTo>
                  <a:lnTo>
                    <a:pt x="5027" y="17303"/>
                  </a:lnTo>
                  <a:lnTo>
                    <a:pt x="9082" y="9389"/>
                  </a:lnTo>
                  <a:lnTo>
                    <a:pt x="15359" y="3842"/>
                  </a:lnTo>
                  <a:lnTo>
                    <a:pt x="23319" y="739"/>
                  </a:lnTo>
                  <a:lnTo>
                    <a:pt x="31956" y="0"/>
                  </a:lnTo>
                  <a:lnTo>
                    <a:pt x="40610" y="1318"/>
                  </a:lnTo>
                  <a:lnTo>
                    <a:pt x="49010" y="4434"/>
                  </a:lnTo>
                  <a:lnTo>
                    <a:pt x="57096" y="9249"/>
                  </a:lnTo>
                  <a:lnTo>
                    <a:pt x="64890" y="15552"/>
                  </a:lnTo>
                  <a:lnTo>
                    <a:pt x="72147" y="23169"/>
                  </a:lnTo>
                  <a:lnTo>
                    <a:pt x="79049" y="33088"/>
                  </a:lnTo>
                  <a:lnTo>
                    <a:pt x="86202" y="49532"/>
                  </a:lnTo>
                  <a:lnTo>
                    <a:pt x="94756" y="79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70139" y="167577"/>
              <a:ext cx="89115" cy="274180"/>
            </a:xfrm>
            <a:custGeom>
              <a:avLst/>
              <a:gdLst/>
              <a:ahLst/>
              <a:cxnLst/>
              <a:rect l="0" t="0" r="0" b="0"/>
              <a:pathLst>
                <a:path w="89115" h="274180">
                  <a:moveTo>
                    <a:pt x="47001" y="232505"/>
                  </a:moveTo>
                  <a:lnTo>
                    <a:pt x="52667" y="226571"/>
                  </a:lnTo>
                  <a:lnTo>
                    <a:pt x="56310" y="220366"/>
                  </a:lnTo>
                  <a:lnTo>
                    <a:pt x="58216" y="213275"/>
                  </a:lnTo>
                  <a:lnTo>
                    <a:pt x="58544" y="205507"/>
                  </a:lnTo>
                  <a:lnTo>
                    <a:pt x="57276" y="197509"/>
                  </a:lnTo>
                  <a:lnTo>
                    <a:pt x="54548" y="189586"/>
                  </a:lnTo>
                  <a:lnTo>
                    <a:pt x="50453" y="182504"/>
                  </a:lnTo>
                  <a:lnTo>
                    <a:pt x="44970" y="177504"/>
                  </a:lnTo>
                  <a:lnTo>
                    <a:pt x="38221" y="175084"/>
                  </a:lnTo>
                  <a:lnTo>
                    <a:pt x="30761" y="175244"/>
                  </a:lnTo>
                  <a:lnTo>
                    <a:pt x="23448" y="177853"/>
                  </a:lnTo>
                  <a:lnTo>
                    <a:pt x="16763" y="182575"/>
                  </a:lnTo>
                  <a:lnTo>
                    <a:pt x="10971" y="189131"/>
                  </a:lnTo>
                  <a:lnTo>
                    <a:pt x="6306" y="197409"/>
                  </a:lnTo>
                  <a:lnTo>
                    <a:pt x="2772" y="207188"/>
                  </a:lnTo>
                  <a:lnTo>
                    <a:pt x="535" y="218003"/>
                  </a:lnTo>
                  <a:lnTo>
                    <a:pt x="0" y="229253"/>
                  </a:lnTo>
                  <a:lnTo>
                    <a:pt x="1239" y="240545"/>
                  </a:lnTo>
                  <a:lnTo>
                    <a:pt x="4357" y="251226"/>
                  </a:lnTo>
                  <a:lnTo>
                    <a:pt x="9648" y="260335"/>
                  </a:lnTo>
                  <a:lnTo>
                    <a:pt x="17047" y="267479"/>
                  </a:lnTo>
                  <a:lnTo>
                    <a:pt x="25743" y="272291"/>
                  </a:lnTo>
                  <a:lnTo>
                    <a:pt x="34415" y="274179"/>
                  </a:lnTo>
                  <a:lnTo>
                    <a:pt x="42313" y="273110"/>
                  </a:lnTo>
                  <a:lnTo>
                    <a:pt x="49236" y="269326"/>
                  </a:lnTo>
                  <a:lnTo>
                    <a:pt x="55268" y="263066"/>
                  </a:lnTo>
                  <a:lnTo>
                    <a:pt x="60581" y="254713"/>
                  </a:lnTo>
                  <a:lnTo>
                    <a:pt x="65355" y="244719"/>
                  </a:lnTo>
                  <a:lnTo>
                    <a:pt x="69736" y="233505"/>
                  </a:lnTo>
                  <a:lnTo>
                    <a:pt x="73836" y="221412"/>
                  </a:lnTo>
                  <a:lnTo>
                    <a:pt x="77577" y="208702"/>
                  </a:lnTo>
                  <a:lnTo>
                    <a:pt x="80712" y="195565"/>
                  </a:lnTo>
                  <a:lnTo>
                    <a:pt x="83152" y="182135"/>
                  </a:lnTo>
                  <a:lnTo>
                    <a:pt x="84960" y="168506"/>
                  </a:lnTo>
                  <a:lnTo>
                    <a:pt x="86256" y="154742"/>
                  </a:lnTo>
                  <a:lnTo>
                    <a:pt x="87164" y="140888"/>
                  </a:lnTo>
                  <a:lnTo>
                    <a:pt x="87792" y="126973"/>
                  </a:lnTo>
                  <a:lnTo>
                    <a:pt x="88223" y="113017"/>
                  </a:lnTo>
                  <a:lnTo>
                    <a:pt x="88510" y="99034"/>
                  </a:lnTo>
                  <a:lnTo>
                    <a:pt x="88535" y="85033"/>
                  </a:lnTo>
                  <a:lnTo>
                    <a:pt x="88018" y="71019"/>
                  </a:lnTo>
                  <a:lnTo>
                    <a:pt x="86854" y="57002"/>
                  </a:lnTo>
                  <a:lnTo>
                    <a:pt x="85088" y="43148"/>
                  </a:lnTo>
                  <a:lnTo>
                    <a:pt x="82833" y="29766"/>
                  </a:lnTo>
                  <a:lnTo>
                    <a:pt x="80189" y="17028"/>
                  </a:lnTo>
                  <a:lnTo>
                    <a:pt x="76814" y="6419"/>
                  </a:lnTo>
                  <a:lnTo>
                    <a:pt x="72669" y="584"/>
                  </a:lnTo>
                  <a:lnTo>
                    <a:pt x="68595" y="0"/>
                  </a:lnTo>
                  <a:lnTo>
                    <a:pt x="64765" y="3357"/>
                  </a:lnTo>
                  <a:lnTo>
                    <a:pt x="61110" y="9310"/>
                  </a:lnTo>
                  <a:lnTo>
                    <a:pt x="57709" y="17076"/>
                  </a:lnTo>
                  <a:lnTo>
                    <a:pt x="54827" y="26359"/>
                  </a:lnTo>
                  <a:lnTo>
                    <a:pt x="52566" y="36910"/>
                  </a:lnTo>
                  <a:lnTo>
                    <a:pt x="50886" y="48460"/>
                  </a:lnTo>
                  <a:lnTo>
                    <a:pt x="49676" y="60756"/>
                  </a:lnTo>
                  <a:lnTo>
                    <a:pt x="48832" y="73588"/>
                  </a:lnTo>
                  <a:lnTo>
                    <a:pt x="48416" y="86631"/>
                  </a:lnTo>
                  <a:lnTo>
                    <a:pt x="48663" y="99463"/>
                  </a:lnTo>
                  <a:lnTo>
                    <a:pt x="49638" y="111876"/>
                  </a:lnTo>
                  <a:lnTo>
                    <a:pt x="51104" y="124007"/>
                  </a:lnTo>
                  <a:lnTo>
                    <a:pt x="52628" y="136227"/>
                  </a:lnTo>
                  <a:lnTo>
                    <a:pt x="53957" y="148744"/>
                  </a:lnTo>
                  <a:lnTo>
                    <a:pt x="55340" y="161440"/>
                  </a:lnTo>
                  <a:lnTo>
                    <a:pt x="57406" y="173970"/>
                  </a:lnTo>
                  <a:lnTo>
                    <a:pt x="60462" y="186134"/>
                  </a:lnTo>
                  <a:lnTo>
                    <a:pt x="64375" y="197641"/>
                  </a:lnTo>
                  <a:lnTo>
                    <a:pt x="69240" y="209274"/>
                  </a:lnTo>
                  <a:lnTo>
                    <a:pt x="76608" y="223168"/>
                  </a:lnTo>
                  <a:lnTo>
                    <a:pt x="89114" y="243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90880" y="17898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5" y="129885"/>
                  </a:lnTo>
                  <a:lnTo>
                    <a:pt x="178" y="145100"/>
                  </a:lnTo>
                  <a:lnTo>
                    <a:pt x="826" y="160535"/>
                  </a:lnTo>
                  <a:lnTo>
                    <a:pt x="2075" y="176355"/>
                  </a:lnTo>
                  <a:lnTo>
                    <a:pt x="3737" y="192395"/>
                  </a:lnTo>
                  <a:lnTo>
                    <a:pt x="5564" y="210129"/>
                  </a:lnTo>
                  <a:lnTo>
                    <a:pt x="7717" y="234471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96124" y="294797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70183" y="2934"/>
                  </a:lnTo>
                  <a:lnTo>
                    <a:pt x="161837" y="5716"/>
                  </a:lnTo>
                  <a:lnTo>
                    <a:pt x="153133" y="8611"/>
                  </a:lnTo>
                  <a:lnTo>
                    <a:pt x="143839" y="11479"/>
                  </a:lnTo>
                  <a:lnTo>
                    <a:pt x="133696" y="13996"/>
                  </a:lnTo>
                  <a:lnTo>
                    <a:pt x="122651" y="16006"/>
                  </a:lnTo>
                  <a:lnTo>
                    <a:pt x="110812" y="17519"/>
                  </a:lnTo>
                  <a:lnTo>
                    <a:pt x="98341" y="18614"/>
                  </a:lnTo>
                  <a:lnTo>
                    <a:pt x="85403" y="19391"/>
                  </a:lnTo>
                  <a:lnTo>
                    <a:pt x="72293" y="20100"/>
                  </a:lnTo>
                  <a:lnTo>
                    <a:pt x="59420" y="21117"/>
                  </a:lnTo>
                  <a:lnTo>
                    <a:pt x="46999" y="22616"/>
                  </a:lnTo>
                  <a:lnTo>
                    <a:pt x="35501" y="24447"/>
                  </a:lnTo>
                  <a:lnTo>
                    <a:pt x="24614" y="26407"/>
                  </a:lnTo>
                  <a:lnTo>
                    <a:pt x="13382" y="2867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38910" y="136870"/>
              <a:ext cx="288883" cy="339385"/>
            </a:xfrm>
            <a:custGeom>
              <a:avLst/>
              <a:gdLst/>
              <a:ahLst/>
              <a:cxnLst/>
              <a:rect l="0" t="0" r="0" b="0"/>
              <a:pathLst>
                <a:path w="288883" h="339385">
                  <a:moveTo>
                    <a:pt x="4613" y="0"/>
                  </a:moveTo>
                  <a:lnTo>
                    <a:pt x="1813" y="8935"/>
                  </a:lnTo>
                  <a:lnTo>
                    <a:pt x="312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6" y="55997"/>
                  </a:lnTo>
                  <a:lnTo>
                    <a:pt x="2142" y="69869"/>
                  </a:lnTo>
                  <a:lnTo>
                    <a:pt x="2826" y="83904"/>
                  </a:lnTo>
                  <a:lnTo>
                    <a:pt x="3353" y="97996"/>
                  </a:lnTo>
                  <a:lnTo>
                    <a:pt x="3744" y="112097"/>
                  </a:lnTo>
                  <a:lnTo>
                    <a:pt x="4191" y="126191"/>
                  </a:lnTo>
                  <a:lnTo>
                    <a:pt x="5031" y="140273"/>
                  </a:lnTo>
                  <a:lnTo>
                    <a:pt x="6416" y="154339"/>
                  </a:lnTo>
                  <a:lnTo>
                    <a:pt x="8332" y="168227"/>
                  </a:lnTo>
                  <a:lnTo>
                    <a:pt x="10689" y="181633"/>
                  </a:lnTo>
                  <a:lnTo>
                    <a:pt x="13385" y="194429"/>
                  </a:lnTo>
                  <a:lnTo>
                    <a:pt x="16331" y="206649"/>
                  </a:lnTo>
                  <a:lnTo>
                    <a:pt x="19455" y="218396"/>
                  </a:lnTo>
                  <a:lnTo>
                    <a:pt x="22697" y="229786"/>
                  </a:lnTo>
                  <a:lnTo>
                    <a:pt x="25857" y="241081"/>
                  </a:lnTo>
                  <a:lnTo>
                    <a:pt x="28597" y="252665"/>
                  </a:lnTo>
                  <a:lnTo>
                    <a:pt x="30776" y="264621"/>
                  </a:lnTo>
                  <a:lnTo>
                    <a:pt x="32540" y="273394"/>
                  </a:lnTo>
                  <a:lnTo>
                    <a:pt x="33966" y="274763"/>
                  </a:lnTo>
                  <a:lnTo>
                    <a:pt x="34906" y="270462"/>
                  </a:lnTo>
                  <a:lnTo>
                    <a:pt x="35627" y="262740"/>
                  </a:lnTo>
                  <a:lnTo>
                    <a:pt x="36588" y="253262"/>
                  </a:lnTo>
                  <a:lnTo>
                    <a:pt x="38027" y="243000"/>
                  </a:lnTo>
                  <a:lnTo>
                    <a:pt x="40300" y="232763"/>
                  </a:lnTo>
                  <a:lnTo>
                    <a:pt x="43954" y="223382"/>
                  </a:lnTo>
                  <a:lnTo>
                    <a:pt x="49148" y="215218"/>
                  </a:lnTo>
                  <a:lnTo>
                    <a:pt x="55567" y="208727"/>
                  </a:lnTo>
                  <a:lnTo>
                    <a:pt x="62629" y="204635"/>
                  </a:lnTo>
                  <a:lnTo>
                    <a:pt x="69927" y="203108"/>
                  </a:lnTo>
                  <a:lnTo>
                    <a:pt x="77094" y="204013"/>
                  </a:lnTo>
                  <a:lnTo>
                    <a:pt x="83746" y="207194"/>
                  </a:lnTo>
                  <a:lnTo>
                    <a:pt x="89737" y="212330"/>
                  </a:lnTo>
                  <a:lnTo>
                    <a:pt x="95267" y="219011"/>
                  </a:lnTo>
                  <a:lnTo>
                    <a:pt x="100755" y="226849"/>
                  </a:lnTo>
                  <a:lnTo>
                    <a:pt x="106444" y="235526"/>
                  </a:lnTo>
                  <a:lnTo>
                    <a:pt x="112081" y="244959"/>
                  </a:lnTo>
                  <a:lnTo>
                    <a:pt x="117034" y="255275"/>
                  </a:lnTo>
                  <a:lnTo>
                    <a:pt x="121011" y="266382"/>
                  </a:lnTo>
                  <a:lnTo>
                    <a:pt x="124584" y="274885"/>
                  </a:lnTo>
                  <a:lnTo>
                    <a:pt x="128499" y="277093"/>
                  </a:lnTo>
                  <a:lnTo>
                    <a:pt x="132729" y="275009"/>
                  </a:lnTo>
                  <a:lnTo>
                    <a:pt x="137561" y="270771"/>
                  </a:lnTo>
                  <a:lnTo>
                    <a:pt x="143376" y="265792"/>
                  </a:lnTo>
                  <a:lnTo>
                    <a:pt x="150269" y="260781"/>
                  </a:lnTo>
                  <a:lnTo>
                    <a:pt x="158119" y="256004"/>
                  </a:lnTo>
                  <a:lnTo>
                    <a:pt x="166736" y="251518"/>
                  </a:lnTo>
                  <a:lnTo>
                    <a:pt x="175926" y="247291"/>
                  </a:lnTo>
                  <a:lnTo>
                    <a:pt x="185532" y="243271"/>
                  </a:lnTo>
                  <a:lnTo>
                    <a:pt x="195431" y="239405"/>
                  </a:lnTo>
                  <a:lnTo>
                    <a:pt x="205519" y="235636"/>
                  </a:lnTo>
                  <a:lnTo>
                    <a:pt x="215240" y="231441"/>
                  </a:lnTo>
                  <a:lnTo>
                    <a:pt x="223629" y="225873"/>
                  </a:lnTo>
                  <a:lnTo>
                    <a:pt x="230257" y="218536"/>
                  </a:lnTo>
                  <a:lnTo>
                    <a:pt x="234876" y="209844"/>
                  </a:lnTo>
                  <a:lnTo>
                    <a:pt x="237160" y="200707"/>
                  </a:lnTo>
                  <a:lnTo>
                    <a:pt x="237171" y="191718"/>
                  </a:lnTo>
                  <a:lnTo>
                    <a:pt x="235094" y="183261"/>
                  </a:lnTo>
                  <a:lnTo>
                    <a:pt x="231051" y="175669"/>
                  </a:lnTo>
                  <a:lnTo>
                    <a:pt x="225295" y="169025"/>
                  </a:lnTo>
                  <a:lnTo>
                    <a:pt x="218011" y="163549"/>
                  </a:lnTo>
                  <a:lnTo>
                    <a:pt x="209229" y="159686"/>
                  </a:lnTo>
                  <a:lnTo>
                    <a:pt x="199110" y="157535"/>
                  </a:lnTo>
                  <a:lnTo>
                    <a:pt x="188232" y="157053"/>
                  </a:lnTo>
                  <a:lnTo>
                    <a:pt x="177472" y="158242"/>
                  </a:lnTo>
                  <a:lnTo>
                    <a:pt x="167318" y="160933"/>
                  </a:lnTo>
                  <a:lnTo>
                    <a:pt x="158044" y="165010"/>
                  </a:lnTo>
                  <a:lnTo>
                    <a:pt x="149886" y="170487"/>
                  </a:lnTo>
                  <a:lnTo>
                    <a:pt x="142850" y="177247"/>
                  </a:lnTo>
                  <a:lnTo>
                    <a:pt x="136939" y="185225"/>
                  </a:lnTo>
                  <a:lnTo>
                    <a:pt x="132251" y="194483"/>
                  </a:lnTo>
                  <a:lnTo>
                    <a:pt x="128726" y="204929"/>
                  </a:lnTo>
                  <a:lnTo>
                    <a:pt x="126339" y="216197"/>
                  </a:lnTo>
                  <a:lnTo>
                    <a:pt x="125178" y="227752"/>
                  </a:lnTo>
                  <a:lnTo>
                    <a:pt x="125177" y="239259"/>
                  </a:lnTo>
                  <a:lnTo>
                    <a:pt x="126311" y="250424"/>
                  </a:lnTo>
                  <a:lnTo>
                    <a:pt x="128667" y="260922"/>
                  </a:lnTo>
                  <a:lnTo>
                    <a:pt x="132177" y="270648"/>
                  </a:lnTo>
                  <a:lnTo>
                    <a:pt x="136653" y="279670"/>
                  </a:lnTo>
                  <a:lnTo>
                    <a:pt x="141874" y="288124"/>
                  </a:lnTo>
                  <a:lnTo>
                    <a:pt x="147648" y="296145"/>
                  </a:lnTo>
                  <a:lnTo>
                    <a:pt x="153980" y="303687"/>
                  </a:lnTo>
                  <a:lnTo>
                    <a:pt x="161063" y="310533"/>
                  </a:lnTo>
                  <a:lnTo>
                    <a:pt x="168944" y="316622"/>
                  </a:lnTo>
                  <a:lnTo>
                    <a:pt x="177694" y="322034"/>
                  </a:lnTo>
                  <a:lnTo>
                    <a:pt x="187478" y="326903"/>
                  </a:lnTo>
                  <a:lnTo>
                    <a:pt x="198282" y="331356"/>
                  </a:lnTo>
                  <a:lnTo>
                    <a:pt x="209791" y="335177"/>
                  </a:lnTo>
                  <a:lnTo>
                    <a:pt x="221509" y="337839"/>
                  </a:lnTo>
                  <a:lnTo>
                    <a:pt x="233119" y="339152"/>
                  </a:lnTo>
                  <a:lnTo>
                    <a:pt x="244252" y="339384"/>
                  </a:lnTo>
                  <a:lnTo>
                    <a:pt x="255591" y="339117"/>
                  </a:lnTo>
                  <a:lnTo>
                    <a:pt x="269247" y="338325"/>
                  </a:lnTo>
                  <a:lnTo>
                    <a:pt x="28888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85718" y="336792"/>
              <a:ext cx="210572" cy="136991"/>
            </a:xfrm>
            <a:custGeom>
              <a:avLst/>
              <a:gdLst/>
              <a:ahLst/>
              <a:cxnLst/>
              <a:rect l="0" t="0" r="0" b="0"/>
              <a:pathLst>
                <a:path w="210572" h="136991">
                  <a:moveTo>
                    <a:pt x="1" y="31705"/>
                  </a:moveTo>
                  <a:lnTo>
                    <a:pt x="0" y="43440"/>
                  </a:lnTo>
                  <a:lnTo>
                    <a:pt x="0" y="54569"/>
                  </a:lnTo>
                  <a:lnTo>
                    <a:pt x="5" y="66167"/>
                  </a:lnTo>
                  <a:lnTo>
                    <a:pt x="178" y="78328"/>
                  </a:lnTo>
                  <a:lnTo>
                    <a:pt x="827" y="90988"/>
                  </a:lnTo>
                  <a:lnTo>
                    <a:pt x="2053" y="103937"/>
                  </a:lnTo>
                  <a:lnTo>
                    <a:pt x="2896" y="113305"/>
                  </a:lnTo>
                  <a:lnTo>
                    <a:pt x="2545" y="114724"/>
                  </a:lnTo>
                  <a:lnTo>
                    <a:pt x="1892" y="110222"/>
                  </a:lnTo>
                  <a:lnTo>
                    <a:pt x="1328" y="102080"/>
                  </a:lnTo>
                  <a:lnTo>
                    <a:pt x="917" y="91731"/>
                  </a:lnTo>
                  <a:lnTo>
                    <a:pt x="797" y="80030"/>
                  </a:lnTo>
                  <a:lnTo>
                    <a:pt x="1244" y="67490"/>
                  </a:lnTo>
                  <a:lnTo>
                    <a:pt x="2365" y="54430"/>
                  </a:lnTo>
                  <a:lnTo>
                    <a:pt x="4271" y="41369"/>
                  </a:lnTo>
                  <a:lnTo>
                    <a:pt x="7154" y="29041"/>
                  </a:lnTo>
                  <a:lnTo>
                    <a:pt x="11021" y="17804"/>
                  </a:lnTo>
                  <a:lnTo>
                    <a:pt x="15737" y="8461"/>
                  </a:lnTo>
                  <a:lnTo>
                    <a:pt x="21119" y="2377"/>
                  </a:lnTo>
                  <a:lnTo>
                    <a:pt x="26993" y="0"/>
                  </a:lnTo>
                  <a:lnTo>
                    <a:pt x="33053" y="1152"/>
                  </a:lnTo>
                  <a:lnTo>
                    <a:pt x="38888" y="5488"/>
                  </a:lnTo>
                  <a:lnTo>
                    <a:pt x="44291" y="12471"/>
                  </a:lnTo>
                  <a:lnTo>
                    <a:pt x="49239" y="21339"/>
                  </a:lnTo>
                  <a:lnTo>
                    <a:pt x="53796" y="31250"/>
                  </a:lnTo>
                  <a:lnTo>
                    <a:pt x="58063" y="41611"/>
                  </a:lnTo>
                  <a:lnTo>
                    <a:pt x="62615" y="50967"/>
                  </a:lnTo>
                  <a:lnTo>
                    <a:pt x="68105" y="56029"/>
                  </a:lnTo>
                  <a:lnTo>
                    <a:pt x="73838" y="55435"/>
                  </a:lnTo>
                  <a:lnTo>
                    <a:pt x="78889" y="51194"/>
                  </a:lnTo>
                  <a:lnTo>
                    <a:pt x="83446" y="44923"/>
                  </a:lnTo>
                  <a:lnTo>
                    <a:pt x="88067" y="37733"/>
                  </a:lnTo>
                  <a:lnTo>
                    <a:pt x="93078" y="30250"/>
                  </a:lnTo>
                  <a:lnTo>
                    <a:pt x="98881" y="23077"/>
                  </a:lnTo>
                  <a:lnTo>
                    <a:pt x="106047" y="16930"/>
                  </a:lnTo>
                  <a:lnTo>
                    <a:pt x="114743" y="12102"/>
                  </a:lnTo>
                  <a:lnTo>
                    <a:pt x="124495" y="9010"/>
                  </a:lnTo>
                  <a:lnTo>
                    <a:pt x="134415" y="8357"/>
                  </a:lnTo>
                  <a:lnTo>
                    <a:pt x="143964" y="10289"/>
                  </a:lnTo>
                  <a:lnTo>
                    <a:pt x="152813" y="14500"/>
                  </a:lnTo>
                  <a:lnTo>
                    <a:pt x="160676" y="20523"/>
                  </a:lnTo>
                  <a:lnTo>
                    <a:pt x="167513" y="27902"/>
                  </a:lnTo>
                  <a:lnTo>
                    <a:pt x="173461" y="36259"/>
                  </a:lnTo>
                  <a:lnTo>
                    <a:pt x="178706" y="45304"/>
                  </a:lnTo>
                  <a:lnTo>
                    <a:pt x="183420" y="54830"/>
                  </a:lnTo>
                  <a:lnTo>
                    <a:pt x="187591" y="64852"/>
                  </a:lnTo>
                  <a:lnTo>
                    <a:pt x="191022" y="75571"/>
                  </a:lnTo>
                  <a:lnTo>
                    <a:pt x="193669" y="87028"/>
                  </a:lnTo>
                  <a:lnTo>
                    <a:pt x="195819" y="98530"/>
                  </a:lnTo>
                  <a:lnTo>
                    <a:pt x="198322" y="109871"/>
                  </a:lnTo>
                  <a:lnTo>
                    <a:pt x="202517" y="122048"/>
                  </a:lnTo>
                  <a:lnTo>
                    <a:pt x="210571" y="136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38403" y="379025"/>
              <a:ext cx="2" cy="115815"/>
            </a:xfrm>
            <a:custGeom>
              <a:avLst/>
              <a:gdLst/>
              <a:ahLst/>
              <a:cxnLst/>
              <a:rect l="0" t="0" r="0" b="0"/>
              <a:pathLst>
                <a:path w="2" h="115815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65"/>
                  </a:lnTo>
                  <a:lnTo>
                    <a:pt x="1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17347" y="2842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93402" y="322789"/>
              <a:ext cx="99582" cy="161522"/>
            </a:xfrm>
            <a:custGeom>
              <a:avLst/>
              <a:gdLst/>
              <a:ahLst/>
              <a:cxnLst/>
              <a:rect l="0" t="0" r="0" b="0"/>
              <a:pathLst>
                <a:path w="99582" h="161522">
                  <a:moveTo>
                    <a:pt x="81872" y="3594"/>
                  </a:moveTo>
                  <a:lnTo>
                    <a:pt x="73137" y="861"/>
                  </a:lnTo>
                  <a:lnTo>
                    <a:pt x="65430" y="0"/>
                  </a:lnTo>
                  <a:lnTo>
                    <a:pt x="58024" y="985"/>
                  </a:lnTo>
                  <a:lnTo>
                    <a:pt x="50591" y="3351"/>
                  </a:lnTo>
                  <a:lnTo>
                    <a:pt x="42764" y="6487"/>
                  </a:lnTo>
                  <a:lnTo>
                    <a:pt x="34394" y="9979"/>
                  </a:lnTo>
                  <a:lnTo>
                    <a:pt x="25824" y="13932"/>
                  </a:lnTo>
                  <a:lnTo>
                    <a:pt x="17757" y="18862"/>
                  </a:lnTo>
                  <a:lnTo>
                    <a:pt x="10570" y="24985"/>
                  </a:lnTo>
                  <a:lnTo>
                    <a:pt x="4782" y="32062"/>
                  </a:lnTo>
                  <a:lnTo>
                    <a:pt x="1182" y="39583"/>
                  </a:lnTo>
                  <a:lnTo>
                    <a:pt x="0" y="47190"/>
                  </a:lnTo>
                  <a:lnTo>
                    <a:pt x="1311" y="54398"/>
                  </a:lnTo>
                  <a:lnTo>
                    <a:pt x="5299" y="60547"/>
                  </a:lnTo>
                  <a:lnTo>
                    <a:pt x="11789" y="65383"/>
                  </a:lnTo>
                  <a:lnTo>
                    <a:pt x="20196" y="69153"/>
                  </a:lnTo>
                  <a:lnTo>
                    <a:pt x="29729" y="72389"/>
                  </a:lnTo>
                  <a:lnTo>
                    <a:pt x="39832" y="75465"/>
                  </a:lnTo>
                  <a:lnTo>
                    <a:pt x="50033" y="78723"/>
                  </a:lnTo>
                  <a:lnTo>
                    <a:pt x="59875" y="82529"/>
                  </a:lnTo>
                  <a:lnTo>
                    <a:pt x="69153" y="87029"/>
                  </a:lnTo>
                  <a:lnTo>
                    <a:pt x="77704" y="92342"/>
                  </a:lnTo>
                  <a:lnTo>
                    <a:pt x="85309" y="98658"/>
                  </a:lnTo>
                  <a:lnTo>
                    <a:pt x="91928" y="105976"/>
                  </a:lnTo>
                  <a:lnTo>
                    <a:pt x="97036" y="113991"/>
                  </a:lnTo>
                  <a:lnTo>
                    <a:pt x="99581" y="122208"/>
                  </a:lnTo>
                  <a:lnTo>
                    <a:pt x="99208" y="130315"/>
                  </a:lnTo>
                  <a:lnTo>
                    <a:pt x="96025" y="137874"/>
                  </a:lnTo>
                  <a:lnTo>
                    <a:pt x="90234" y="144265"/>
                  </a:lnTo>
                  <a:lnTo>
                    <a:pt x="82242" y="149262"/>
                  </a:lnTo>
                  <a:lnTo>
                    <a:pt x="72946" y="152980"/>
                  </a:lnTo>
                  <a:lnTo>
                    <a:pt x="62615" y="156052"/>
                  </a:lnTo>
                  <a:lnTo>
                    <a:pt x="49232" y="158744"/>
                  </a:lnTo>
                  <a:lnTo>
                    <a:pt x="29230" y="161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30543" y="315854"/>
              <a:ext cx="96719" cy="147400"/>
            </a:xfrm>
            <a:custGeom>
              <a:avLst/>
              <a:gdLst/>
              <a:ahLst/>
              <a:cxnLst/>
              <a:rect l="0" t="0" r="0" b="0"/>
              <a:pathLst>
                <a:path w="96719" h="147400">
                  <a:moveTo>
                    <a:pt x="71073" y="0"/>
                  </a:moveTo>
                  <a:lnTo>
                    <a:pt x="62272" y="3001"/>
                  </a:lnTo>
                  <a:lnTo>
                    <a:pt x="53924" y="6424"/>
                  </a:lnTo>
                  <a:lnTo>
                    <a:pt x="45230" y="10620"/>
                  </a:lnTo>
                  <a:lnTo>
                    <a:pt x="36282" y="15520"/>
                  </a:lnTo>
                  <a:lnTo>
                    <a:pt x="27436" y="21001"/>
                  </a:lnTo>
                  <a:lnTo>
                    <a:pt x="18911" y="26936"/>
                  </a:lnTo>
                  <a:lnTo>
                    <a:pt x="11241" y="33371"/>
                  </a:lnTo>
                  <a:lnTo>
                    <a:pt x="5308" y="40518"/>
                  </a:lnTo>
                  <a:lnTo>
                    <a:pt x="1450" y="48421"/>
                  </a:lnTo>
                  <a:lnTo>
                    <a:pt x="0" y="56507"/>
                  </a:lnTo>
                  <a:lnTo>
                    <a:pt x="1522" y="63715"/>
                  </a:lnTo>
                  <a:lnTo>
                    <a:pt x="6029" y="69526"/>
                  </a:lnTo>
                  <a:lnTo>
                    <a:pt x="13106" y="74087"/>
                  </a:lnTo>
                  <a:lnTo>
                    <a:pt x="22199" y="77920"/>
                  </a:lnTo>
                  <a:lnTo>
                    <a:pt x="32783" y="81426"/>
                  </a:lnTo>
                  <a:lnTo>
                    <a:pt x="44274" y="84816"/>
                  </a:lnTo>
                  <a:lnTo>
                    <a:pt x="56045" y="88188"/>
                  </a:lnTo>
                  <a:lnTo>
                    <a:pt x="67713" y="91585"/>
                  </a:lnTo>
                  <a:lnTo>
                    <a:pt x="78494" y="95345"/>
                  </a:lnTo>
                  <a:lnTo>
                    <a:pt x="87144" y="100080"/>
                  </a:lnTo>
                  <a:lnTo>
                    <a:pt x="93170" y="106036"/>
                  </a:lnTo>
                  <a:lnTo>
                    <a:pt x="96418" y="112816"/>
                  </a:lnTo>
                  <a:lnTo>
                    <a:pt x="96718" y="119597"/>
                  </a:lnTo>
                  <a:lnTo>
                    <a:pt x="94287" y="125891"/>
                  </a:lnTo>
                  <a:lnTo>
                    <a:pt x="89438" y="131402"/>
                  </a:lnTo>
                  <a:lnTo>
                    <a:pt x="82389" y="135871"/>
                  </a:lnTo>
                  <a:lnTo>
                    <a:pt x="73483" y="139278"/>
                  </a:lnTo>
                  <a:lnTo>
                    <a:pt x="63541" y="141774"/>
                  </a:lnTo>
                  <a:lnTo>
                    <a:pt x="52690" y="143817"/>
                  </a:lnTo>
                  <a:lnTo>
                    <a:pt x="38868" y="145590"/>
                  </a:lnTo>
                  <a:lnTo>
                    <a:pt x="1843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91760" y="368497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7" y="50643"/>
                  </a:lnTo>
                  <a:lnTo>
                    <a:pt x="2142" y="63087"/>
                  </a:lnTo>
                  <a:lnTo>
                    <a:pt x="2827" y="75582"/>
                  </a:lnTo>
                  <a:lnTo>
                    <a:pt x="3429" y="88505"/>
                  </a:lnTo>
                  <a:lnTo>
                    <a:pt x="3993" y="104106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06901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80601" y="351803"/>
              <a:ext cx="115815" cy="111451"/>
            </a:xfrm>
            <a:custGeom>
              <a:avLst/>
              <a:gdLst/>
              <a:ahLst/>
              <a:cxnLst/>
              <a:rect l="0" t="0" r="0" b="0"/>
              <a:pathLst>
                <a:path w="115815" h="111451">
                  <a:moveTo>
                    <a:pt x="0" y="58808"/>
                  </a:moveTo>
                  <a:lnTo>
                    <a:pt x="2962" y="66505"/>
                  </a:lnTo>
                  <a:lnTo>
                    <a:pt x="5745" y="66080"/>
                  </a:lnTo>
                  <a:lnTo>
                    <a:pt x="8265" y="60748"/>
                  </a:lnTo>
                  <a:lnTo>
                    <a:pt x="10701" y="53247"/>
                  </a:lnTo>
                  <a:lnTo>
                    <a:pt x="13249" y="44623"/>
                  </a:lnTo>
                  <a:lnTo>
                    <a:pt x="15984" y="35331"/>
                  </a:lnTo>
                  <a:lnTo>
                    <a:pt x="18925" y="25634"/>
                  </a:lnTo>
                  <a:lnTo>
                    <a:pt x="22531" y="16336"/>
                  </a:lnTo>
                  <a:lnTo>
                    <a:pt x="27688" y="8758"/>
                  </a:lnTo>
                  <a:lnTo>
                    <a:pt x="34741" y="3484"/>
                  </a:lnTo>
                  <a:lnTo>
                    <a:pt x="43239" y="589"/>
                  </a:lnTo>
                  <a:lnTo>
                    <a:pt x="52245" y="0"/>
                  </a:lnTo>
                  <a:lnTo>
                    <a:pt x="61147" y="1423"/>
                  </a:lnTo>
                  <a:lnTo>
                    <a:pt x="69544" y="4613"/>
                  </a:lnTo>
                  <a:lnTo>
                    <a:pt x="77096" y="9478"/>
                  </a:lnTo>
                  <a:lnTo>
                    <a:pt x="83722" y="15816"/>
                  </a:lnTo>
                  <a:lnTo>
                    <a:pt x="89525" y="23338"/>
                  </a:lnTo>
                  <a:lnTo>
                    <a:pt x="94672" y="31756"/>
                  </a:lnTo>
                  <a:lnTo>
                    <a:pt x="99323" y="40825"/>
                  </a:lnTo>
                  <a:lnTo>
                    <a:pt x="103463" y="50476"/>
                  </a:lnTo>
                  <a:lnTo>
                    <a:pt x="107315" y="62066"/>
                  </a:lnTo>
                  <a:lnTo>
                    <a:pt x="111220" y="79963"/>
                  </a:lnTo>
                  <a:lnTo>
                    <a:pt x="115814" y="1114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64828" y="353325"/>
              <a:ext cx="162268" cy="278385"/>
            </a:xfrm>
            <a:custGeom>
              <a:avLst/>
              <a:gdLst/>
              <a:ahLst/>
              <a:cxnLst/>
              <a:rect l="0" t="0" r="0" b="0"/>
              <a:pathLst>
                <a:path w="162268" h="278385">
                  <a:moveTo>
                    <a:pt x="126342" y="78343"/>
                  </a:moveTo>
                  <a:lnTo>
                    <a:pt x="132009" y="72341"/>
                  </a:lnTo>
                  <a:lnTo>
                    <a:pt x="135652" y="65496"/>
                  </a:lnTo>
                  <a:lnTo>
                    <a:pt x="137558" y="57109"/>
                  </a:lnTo>
                  <a:lnTo>
                    <a:pt x="137886" y="47481"/>
                  </a:lnTo>
                  <a:lnTo>
                    <a:pt x="136618" y="37167"/>
                  </a:lnTo>
                  <a:lnTo>
                    <a:pt x="133889" y="26577"/>
                  </a:lnTo>
                  <a:lnTo>
                    <a:pt x="129795" y="16571"/>
                  </a:lnTo>
                  <a:lnTo>
                    <a:pt x="124311" y="8464"/>
                  </a:lnTo>
                  <a:lnTo>
                    <a:pt x="117562" y="2818"/>
                  </a:lnTo>
                  <a:lnTo>
                    <a:pt x="110103" y="0"/>
                  </a:lnTo>
                  <a:lnTo>
                    <a:pt x="102790" y="522"/>
                  </a:lnTo>
                  <a:lnTo>
                    <a:pt x="96104" y="4319"/>
                  </a:lnTo>
                  <a:lnTo>
                    <a:pt x="90313" y="10901"/>
                  </a:lnTo>
                  <a:lnTo>
                    <a:pt x="85647" y="19652"/>
                  </a:lnTo>
                  <a:lnTo>
                    <a:pt x="82109" y="30005"/>
                  </a:lnTo>
                  <a:lnTo>
                    <a:pt x="79700" y="41339"/>
                  </a:lnTo>
                  <a:lnTo>
                    <a:pt x="78516" y="53003"/>
                  </a:lnTo>
                  <a:lnTo>
                    <a:pt x="78505" y="64605"/>
                  </a:lnTo>
                  <a:lnTo>
                    <a:pt x="79972" y="75510"/>
                  </a:lnTo>
                  <a:lnTo>
                    <a:pt x="83614" y="84777"/>
                  </a:lnTo>
                  <a:lnTo>
                    <a:pt x="89616" y="92034"/>
                  </a:lnTo>
                  <a:lnTo>
                    <a:pt x="97391" y="97093"/>
                  </a:lnTo>
                  <a:lnTo>
                    <a:pt x="105904" y="99681"/>
                  </a:lnTo>
                  <a:lnTo>
                    <a:pt x="114471" y="99899"/>
                  </a:lnTo>
                  <a:lnTo>
                    <a:pt x="122644" y="97964"/>
                  </a:lnTo>
                  <a:lnTo>
                    <a:pt x="130045" y="94016"/>
                  </a:lnTo>
                  <a:lnTo>
                    <a:pt x="136559" y="88414"/>
                  </a:lnTo>
                  <a:lnTo>
                    <a:pt x="141906" y="84508"/>
                  </a:lnTo>
                  <a:lnTo>
                    <a:pt x="145799" y="86042"/>
                  </a:lnTo>
                  <a:lnTo>
                    <a:pt x="148695" y="91749"/>
                  </a:lnTo>
                  <a:lnTo>
                    <a:pt x="151061" y="100206"/>
                  </a:lnTo>
                  <a:lnTo>
                    <a:pt x="152964" y="110498"/>
                  </a:lnTo>
                  <a:lnTo>
                    <a:pt x="154425" y="122019"/>
                  </a:lnTo>
                  <a:lnTo>
                    <a:pt x="155667" y="134201"/>
                  </a:lnTo>
                  <a:lnTo>
                    <a:pt x="157079" y="146464"/>
                  </a:lnTo>
                  <a:lnTo>
                    <a:pt x="158856" y="158495"/>
                  </a:lnTo>
                  <a:lnTo>
                    <a:pt x="160705" y="170204"/>
                  </a:lnTo>
                  <a:lnTo>
                    <a:pt x="161956" y="181610"/>
                  </a:lnTo>
                  <a:lnTo>
                    <a:pt x="162267" y="192759"/>
                  </a:lnTo>
                  <a:lnTo>
                    <a:pt x="161304" y="203383"/>
                  </a:lnTo>
                  <a:lnTo>
                    <a:pt x="158597" y="212920"/>
                  </a:lnTo>
                  <a:lnTo>
                    <a:pt x="154060" y="221146"/>
                  </a:lnTo>
                  <a:lnTo>
                    <a:pt x="147758" y="227993"/>
                  </a:lnTo>
                  <a:lnTo>
                    <a:pt x="139715" y="233376"/>
                  </a:lnTo>
                  <a:lnTo>
                    <a:pt x="130128" y="237408"/>
                  </a:lnTo>
                  <a:lnTo>
                    <a:pt x="119455" y="240490"/>
                  </a:lnTo>
                  <a:lnTo>
                    <a:pt x="108308" y="243191"/>
                  </a:lnTo>
                  <a:lnTo>
                    <a:pt x="97075" y="245868"/>
                  </a:lnTo>
                  <a:lnTo>
                    <a:pt x="85925" y="248670"/>
                  </a:lnTo>
                  <a:lnTo>
                    <a:pt x="74906" y="251631"/>
                  </a:lnTo>
                  <a:lnTo>
                    <a:pt x="64018" y="254737"/>
                  </a:lnTo>
                  <a:lnTo>
                    <a:pt x="53305" y="257999"/>
                  </a:lnTo>
                  <a:lnTo>
                    <a:pt x="41614" y="261892"/>
                  </a:lnTo>
                  <a:lnTo>
                    <a:pt x="25682" y="267877"/>
                  </a:lnTo>
                  <a:lnTo>
                    <a:pt x="0" y="278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91211" y="336911"/>
              <a:ext cx="315856" cy="147400"/>
            </a:xfrm>
            <a:custGeom>
              <a:avLst/>
              <a:gdLst/>
              <a:ahLst/>
              <a:cxnLst/>
              <a:rect l="0" t="0" r="0" b="0"/>
              <a:pathLst>
                <a:path w="315856" h="147400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75"/>
                  </a:lnTo>
                  <a:lnTo>
                    <a:pt x="3687" y="50730"/>
                  </a:lnTo>
                  <a:lnTo>
                    <a:pt x="5355" y="62571"/>
                  </a:lnTo>
                  <a:lnTo>
                    <a:pt x="6772" y="74806"/>
                  </a:lnTo>
                  <a:lnTo>
                    <a:pt x="8044" y="87302"/>
                  </a:lnTo>
                  <a:lnTo>
                    <a:pt x="9502" y="99692"/>
                  </a:lnTo>
                  <a:lnTo>
                    <a:pt x="11338" y="111700"/>
                  </a:lnTo>
                  <a:lnTo>
                    <a:pt x="13674" y="120866"/>
                  </a:lnTo>
                  <a:lnTo>
                    <a:pt x="16125" y="123768"/>
                  </a:lnTo>
                  <a:lnTo>
                    <a:pt x="17940" y="120664"/>
                  </a:lnTo>
                  <a:lnTo>
                    <a:pt x="19107" y="113020"/>
                  </a:lnTo>
                  <a:lnTo>
                    <a:pt x="19829" y="102346"/>
                  </a:lnTo>
                  <a:lnTo>
                    <a:pt x="20277" y="89958"/>
                  </a:lnTo>
                  <a:lnTo>
                    <a:pt x="20561" y="76690"/>
                  </a:lnTo>
                  <a:lnTo>
                    <a:pt x="20911" y="62995"/>
                  </a:lnTo>
                  <a:lnTo>
                    <a:pt x="21671" y="49100"/>
                  </a:lnTo>
                  <a:lnTo>
                    <a:pt x="23003" y="35142"/>
                  </a:lnTo>
                  <a:lnTo>
                    <a:pt x="25070" y="22158"/>
                  </a:lnTo>
                  <a:lnTo>
                    <a:pt x="28850" y="12131"/>
                  </a:lnTo>
                  <a:lnTo>
                    <a:pt x="34608" y="6319"/>
                  </a:lnTo>
                  <a:lnTo>
                    <a:pt x="40944" y="4913"/>
                  </a:lnTo>
                  <a:lnTo>
                    <a:pt x="47400" y="7090"/>
                  </a:lnTo>
                  <a:lnTo>
                    <a:pt x="53777" y="11887"/>
                  </a:lnTo>
                  <a:lnTo>
                    <a:pt x="59775" y="18520"/>
                  </a:lnTo>
                  <a:lnTo>
                    <a:pt x="65260" y="26418"/>
                  </a:lnTo>
                  <a:lnTo>
                    <a:pt x="70250" y="35175"/>
                  </a:lnTo>
                  <a:lnTo>
                    <a:pt x="74829" y="44515"/>
                  </a:lnTo>
                  <a:lnTo>
                    <a:pt x="79106" y="54215"/>
                  </a:lnTo>
                  <a:lnTo>
                    <a:pt x="83666" y="62955"/>
                  </a:lnTo>
                  <a:lnTo>
                    <a:pt x="89158" y="67484"/>
                  </a:lnTo>
                  <a:lnTo>
                    <a:pt x="94893" y="66496"/>
                  </a:lnTo>
                  <a:lnTo>
                    <a:pt x="99945" y="62001"/>
                  </a:lnTo>
                  <a:lnTo>
                    <a:pt x="104502" y="55576"/>
                  </a:lnTo>
                  <a:lnTo>
                    <a:pt x="109124" y="48294"/>
                  </a:lnTo>
                  <a:lnTo>
                    <a:pt x="114131" y="40751"/>
                  </a:lnTo>
                  <a:lnTo>
                    <a:pt x="119761" y="33370"/>
                  </a:lnTo>
                  <a:lnTo>
                    <a:pt x="126279" y="26553"/>
                  </a:lnTo>
                  <a:lnTo>
                    <a:pt x="133721" y="20462"/>
                  </a:lnTo>
                  <a:lnTo>
                    <a:pt x="141646" y="15709"/>
                  </a:lnTo>
                  <a:lnTo>
                    <a:pt x="149270" y="13402"/>
                  </a:lnTo>
                  <a:lnTo>
                    <a:pt x="156168" y="13932"/>
                  </a:lnTo>
                  <a:lnTo>
                    <a:pt x="162270" y="17221"/>
                  </a:lnTo>
                  <a:lnTo>
                    <a:pt x="167676" y="23083"/>
                  </a:lnTo>
                  <a:lnTo>
                    <a:pt x="172534" y="31131"/>
                  </a:lnTo>
                  <a:lnTo>
                    <a:pt x="176983" y="40735"/>
                  </a:lnTo>
                  <a:lnTo>
                    <a:pt x="181141" y="51148"/>
                  </a:lnTo>
                  <a:lnTo>
                    <a:pt x="185092" y="61886"/>
                  </a:lnTo>
                  <a:lnTo>
                    <a:pt x="188900" y="72870"/>
                  </a:lnTo>
                  <a:lnTo>
                    <a:pt x="192612" y="84310"/>
                  </a:lnTo>
                  <a:lnTo>
                    <a:pt x="196263" y="96236"/>
                  </a:lnTo>
                  <a:lnTo>
                    <a:pt x="200067" y="106224"/>
                  </a:lnTo>
                  <a:lnTo>
                    <a:pt x="204026" y="110882"/>
                  </a:lnTo>
                  <a:lnTo>
                    <a:pt x="207912" y="110733"/>
                  </a:lnTo>
                  <a:lnTo>
                    <a:pt x="212061" y="107522"/>
                  </a:lnTo>
                  <a:lnTo>
                    <a:pt x="216888" y="102584"/>
                  </a:lnTo>
                  <a:lnTo>
                    <a:pt x="222744" y="96711"/>
                  </a:lnTo>
                  <a:lnTo>
                    <a:pt x="229695" y="90341"/>
                  </a:lnTo>
                  <a:lnTo>
                    <a:pt x="237769" y="84033"/>
                  </a:lnTo>
                  <a:lnTo>
                    <a:pt x="247074" y="78524"/>
                  </a:lnTo>
                  <a:lnTo>
                    <a:pt x="257541" y="74124"/>
                  </a:lnTo>
                  <a:lnTo>
                    <a:pt x="268648" y="70315"/>
                  </a:lnTo>
                  <a:lnTo>
                    <a:pt x="279562" y="65992"/>
                  </a:lnTo>
                  <a:lnTo>
                    <a:pt x="289805" y="60560"/>
                  </a:lnTo>
                  <a:lnTo>
                    <a:pt x="298628" y="54093"/>
                  </a:lnTo>
                  <a:lnTo>
                    <a:pt x="304886" y="47054"/>
                  </a:lnTo>
                  <a:lnTo>
                    <a:pt x="308186" y="39806"/>
                  </a:lnTo>
                  <a:lnTo>
                    <a:pt x="308468" y="32855"/>
                  </a:lnTo>
                  <a:lnTo>
                    <a:pt x="305633" y="26887"/>
                  </a:lnTo>
                  <a:lnTo>
                    <a:pt x="299959" y="22190"/>
                  </a:lnTo>
                  <a:lnTo>
                    <a:pt x="292290" y="19024"/>
                  </a:lnTo>
                  <a:lnTo>
                    <a:pt x="283791" y="17791"/>
                  </a:lnTo>
                  <a:lnTo>
                    <a:pt x="275204" y="18523"/>
                  </a:lnTo>
                  <a:lnTo>
                    <a:pt x="267006" y="21114"/>
                  </a:lnTo>
                  <a:lnTo>
                    <a:pt x="259581" y="25511"/>
                  </a:lnTo>
                  <a:lnTo>
                    <a:pt x="253045" y="31502"/>
                  </a:lnTo>
                  <a:lnTo>
                    <a:pt x="247639" y="38776"/>
                  </a:lnTo>
                  <a:lnTo>
                    <a:pt x="243823" y="47020"/>
                  </a:lnTo>
                  <a:lnTo>
                    <a:pt x="241698" y="55973"/>
                  </a:lnTo>
                  <a:lnTo>
                    <a:pt x="241065" y="65593"/>
                  </a:lnTo>
                  <a:lnTo>
                    <a:pt x="241618" y="76035"/>
                  </a:lnTo>
                  <a:lnTo>
                    <a:pt x="243065" y="87311"/>
                  </a:lnTo>
                  <a:lnTo>
                    <a:pt x="245322" y="98985"/>
                  </a:lnTo>
                  <a:lnTo>
                    <a:pt x="248507" y="110289"/>
                  </a:lnTo>
                  <a:lnTo>
                    <a:pt x="252613" y="120803"/>
                  </a:lnTo>
                  <a:lnTo>
                    <a:pt x="257675" y="129979"/>
                  </a:lnTo>
                  <a:lnTo>
                    <a:pt x="263829" y="137007"/>
                  </a:lnTo>
                  <a:lnTo>
                    <a:pt x="271037" y="141657"/>
                  </a:lnTo>
                  <a:lnTo>
                    <a:pt x="278871" y="144339"/>
                  </a:lnTo>
                  <a:lnTo>
                    <a:pt x="287473" y="146079"/>
                  </a:lnTo>
                  <a:lnTo>
                    <a:pt x="298718" y="147030"/>
                  </a:lnTo>
                  <a:lnTo>
                    <a:pt x="31585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27037" y="360241"/>
              <a:ext cx="148487" cy="113542"/>
            </a:xfrm>
            <a:custGeom>
              <a:avLst/>
              <a:gdLst/>
              <a:ahLst/>
              <a:cxnLst/>
              <a:rect l="0" t="0" r="0" b="0"/>
              <a:pathLst>
                <a:path w="148487" h="113542">
                  <a:moveTo>
                    <a:pt x="64258" y="71427"/>
                  </a:moveTo>
                  <a:lnTo>
                    <a:pt x="69926" y="62626"/>
                  </a:lnTo>
                  <a:lnTo>
                    <a:pt x="73569" y="54279"/>
                  </a:lnTo>
                  <a:lnTo>
                    <a:pt x="75473" y="45585"/>
                  </a:lnTo>
                  <a:lnTo>
                    <a:pt x="75802" y="36637"/>
                  </a:lnTo>
                  <a:lnTo>
                    <a:pt x="74535" y="27790"/>
                  </a:lnTo>
                  <a:lnTo>
                    <a:pt x="71805" y="19265"/>
                  </a:lnTo>
                  <a:lnTo>
                    <a:pt x="67712" y="11595"/>
                  </a:lnTo>
                  <a:lnTo>
                    <a:pt x="62228" y="5663"/>
                  </a:lnTo>
                  <a:lnTo>
                    <a:pt x="55474" y="1796"/>
                  </a:lnTo>
                  <a:lnTo>
                    <a:pt x="47841" y="0"/>
                  </a:lnTo>
                  <a:lnTo>
                    <a:pt x="39881" y="225"/>
                  </a:lnTo>
                  <a:lnTo>
                    <a:pt x="31942" y="2235"/>
                  </a:lnTo>
                  <a:lnTo>
                    <a:pt x="24326" y="6006"/>
                  </a:lnTo>
                  <a:lnTo>
                    <a:pt x="17364" y="11802"/>
                  </a:lnTo>
                  <a:lnTo>
                    <a:pt x="11173" y="19586"/>
                  </a:lnTo>
                  <a:lnTo>
                    <a:pt x="6018" y="29065"/>
                  </a:lnTo>
                  <a:lnTo>
                    <a:pt x="2377" y="39867"/>
                  </a:lnTo>
                  <a:lnTo>
                    <a:pt x="377" y="51642"/>
                  </a:lnTo>
                  <a:lnTo>
                    <a:pt x="0" y="63784"/>
                  </a:lnTo>
                  <a:lnTo>
                    <a:pt x="1258" y="75468"/>
                  </a:lnTo>
                  <a:lnTo>
                    <a:pt x="4002" y="86270"/>
                  </a:lnTo>
                  <a:lnTo>
                    <a:pt x="8284" y="95655"/>
                  </a:lnTo>
                  <a:lnTo>
                    <a:pt x="14429" y="102830"/>
                  </a:lnTo>
                  <a:lnTo>
                    <a:pt x="22439" y="107569"/>
                  </a:lnTo>
                  <a:lnTo>
                    <a:pt x="31560" y="109802"/>
                  </a:lnTo>
                  <a:lnTo>
                    <a:pt x="40528" y="109347"/>
                  </a:lnTo>
                  <a:lnTo>
                    <a:pt x="48626" y="106377"/>
                  </a:lnTo>
                  <a:lnTo>
                    <a:pt x="55686" y="101319"/>
                  </a:lnTo>
                  <a:lnTo>
                    <a:pt x="61811" y="94653"/>
                  </a:lnTo>
                  <a:lnTo>
                    <a:pt x="67202" y="86840"/>
                  </a:lnTo>
                  <a:lnTo>
                    <a:pt x="72573" y="79451"/>
                  </a:lnTo>
                  <a:lnTo>
                    <a:pt x="78841" y="75918"/>
                  </a:lnTo>
                  <a:lnTo>
                    <a:pt x="85638" y="77586"/>
                  </a:lnTo>
                  <a:lnTo>
                    <a:pt x="92199" y="82491"/>
                  </a:lnTo>
                  <a:lnTo>
                    <a:pt x="98841" y="88849"/>
                  </a:lnTo>
                  <a:lnTo>
                    <a:pt x="107264" y="95667"/>
                  </a:lnTo>
                  <a:lnTo>
                    <a:pt x="121567" y="103504"/>
                  </a:lnTo>
                  <a:lnTo>
                    <a:pt x="148486" y="113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67392" y="332313"/>
              <a:ext cx="97059" cy="145715"/>
            </a:xfrm>
            <a:custGeom>
              <a:avLst/>
              <a:gdLst/>
              <a:ahLst/>
              <a:cxnLst/>
              <a:rect l="0" t="0" r="0" b="0"/>
              <a:pathLst>
                <a:path w="97059" h="145715">
                  <a:moveTo>
                    <a:pt x="60773" y="4598"/>
                  </a:moveTo>
                  <a:lnTo>
                    <a:pt x="51972" y="1799"/>
                  </a:lnTo>
                  <a:lnTo>
                    <a:pt x="43626" y="297"/>
                  </a:lnTo>
                  <a:lnTo>
                    <a:pt x="34936" y="0"/>
                  </a:lnTo>
                  <a:lnTo>
                    <a:pt x="26161" y="1024"/>
                  </a:lnTo>
                  <a:lnTo>
                    <a:pt x="17963" y="3789"/>
                  </a:lnTo>
                  <a:lnTo>
                    <a:pt x="10690" y="8364"/>
                  </a:lnTo>
                  <a:lnTo>
                    <a:pt x="4845" y="14525"/>
                  </a:lnTo>
                  <a:lnTo>
                    <a:pt x="1210" y="21941"/>
                  </a:lnTo>
                  <a:lnTo>
                    <a:pt x="0" y="30286"/>
                  </a:lnTo>
                  <a:lnTo>
                    <a:pt x="1123" y="38970"/>
                  </a:lnTo>
                  <a:lnTo>
                    <a:pt x="4452" y="47178"/>
                  </a:lnTo>
                  <a:lnTo>
                    <a:pt x="9691" y="54506"/>
                  </a:lnTo>
                  <a:lnTo>
                    <a:pt x="16613" y="60915"/>
                  </a:lnTo>
                  <a:lnTo>
                    <a:pt x="25144" y="66535"/>
                  </a:lnTo>
                  <a:lnTo>
                    <a:pt x="35094" y="71540"/>
                  </a:lnTo>
                  <a:lnTo>
                    <a:pt x="46028" y="76090"/>
                  </a:lnTo>
                  <a:lnTo>
                    <a:pt x="57358" y="80315"/>
                  </a:lnTo>
                  <a:lnTo>
                    <a:pt x="68699" y="84325"/>
                  </a:lnTo>
                  <a:lnTo>
                    <a:pt x="79245" y="88683"/>
                  </a:lnTo>
                  <a:lnTo>
                    <a:pt x="87729" y="94360"/>
                  </a:lnTo>
                  <a:lnTo>
                    <a:pt x="93640" y="101770"/>
                  </a:lnTo>
                  <a:lnTo>
                    <a:pt x="96810" y="110511"/>
                  </a:lnTo>
                  <a:lnTo>
                    <a:pt x="97058" y="119681"/>
                  </a:lnTo>
                  <a:lnTo>
                    <a:pt x="94595" y="128678"/>
                  </a:lnTo>
                  <a:lnTo>
                    <a:pt x="89893" y="136631"/>
                  </a:lnTo>
                  <a:lnTo>
                    <a:pt x="83476" y="142287"/>
                  </a:lnTo>
                  <a:lnTo>
                    <a:pt x="75800" y="145192"/>
                  </a:lnTo>
                  <a:lnTo>
                    <a:pt x="67228" y="145714"/>
                  </a:lnTo>
                  <a:lnTo>
                    <a:pt x="58031" y="144635"/>
                  </a:lnTo>
                  <a:lnTo>
                    <a:pt x="48418" y="142590"/>
                  </a:lnTo>
                  <a:lnTo>
                    <a:pt x="38980" y="140128"/>
                  </a:lnTo>
                  <a:lnTo>
                    <a:pt x="29780" y="137548"/>
                  </a:lnTo>
                  <a:lnTo>
                    <a:pt x="20014" y="134633"/>
                  </a:lnTo>
                  <a:lnTo>
                    <a:pt x="8131" y="130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27522" y="347440"/>
              <a:ext cx="71374" cy="122048"/>
            </a:xfrm>
            <a:custGeom>
              <a:avLst/>
              <a:gdLst/>
              <a:ahLst/>
              <a:cxnLst/>
              <a:rect l="0" t="0" r="0" b="0"/>
              <a:pathLst>
                <a:path w="71374" h="122048">
                  <a:moveTo>
                    <a:pt x="16456" y="21057"/>
                  </a:moveTo>
                  <a:lnTo>
                    <a:pt x="10723" y="27058"/>
                  </a:lnTo>
                  <a:lnTo>
                    <a:pt x="6439" y="33903"/>
                  </a:lnTo>
                  <a:lnTo>
                    <a:pt x="3238" y="42296"/>
                  </a:lnTo>
                  <a:lnTo>
                    <a:pt x="1050" y="52096"/>
                  </a:lnTo>
                  <a:lnTo>
                    <a:pt x="0" y="63059"/>
                  </a:lnTo>
                  <a:lnTo>
                    <a:pt x="68" y="74906"/>
                  </a:lnTo>
                  <a:lnTo>
                    <a:pt x="1410" y="86911"/>
                  </a:lnTo>
                  <a:lnTo>
                    <a:pt x="4434" y="97963"/>
                  </a:lnTo>
                  <a:lnTo>
                    <a:pt x="9206" y="107517"/>
                  </a:lnTo>
                  <a:lnTo>
                    <a:pt x="15340" y="115080"/>
                  </a:lnTo>
                  <a:lnTo>
                    <a:pt x="22213" y="119959"/>
                  </a:lnTo>
                  <a:lnTo>
                    <a:pt x="29384" y="122047"/>
                  </a:lnTo>
                  <a:lnTo>
                    <a:pt x="36465" y="121534"/>
                  </a:lnTo>
                  <a:lnTo>
                    <a:pt x="43060" y="118623"/>
                  </a:lnTo>
                  <a:lnTo>
                    <a:pt x="49009" y="113672"/>
                  </a:lnTo>
                  <a:lnTo>
                    <a:pt x="54341" y="107116"/>
                  </a:lnTo>
                  <a:lnTo>
                    <a:pt x="59165" y="99362"/>
                  </a:lnTo>
                  <a:lnTo>
                    <a:pt x="63590" y="90747"/>
                  </a:lnTo>
                  <a:lnTo>
                    <a:pt x="67393" y="81525"/>
                  </a:lnTo>
                  <a:lnTo>
                    <a:pt x="70045" y="71883"/>
                  </a:lnTo>
                  <a:lnTo>
                    <a:pt x="71346" y="61957"/>
                  </a:lnTo>
                  <a:lnTo>
                    <a:pt x="71373" y="51910"/>
                  </a:lnTo>
                  <a:lnTo>
                    <a:pt x="70201" y="40747"/>
                  </a:lnTo>
                  <a:lnTo>
                    <a:pt x="66608" y="25253"/>
                  </a:lnTo>
                  <a:lnTo>
                    <a:pt x="585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57296" y="336911"/>
              <a:ext cx="65669" cy="93549"/>
            </a:xfrm>
            <a:custGeom>
              <a:avLst/>
              <a:gdLst/>
              <a:ahLst/>
              <a:cxnLst/>
              <a:rect l="0" t="0" r="0" b="0"/>
              <a:pathLst>
                <a:path w="65669" h="93549">
                  <a:moveTo>
                    <a:pt x="2496" y="84228"/>
                  </a:moveTo>
                  <a:lnTo>
                    <a:pt x="5159" y="92211"/>
                  </a:lnTo>
                  <a:lnTo>
                    <a:pt x="5662" y="93548"/>
                  </a:lnTo>
                  <a:lnTo>
                    <a:pt x="4636" y="89818"/>
                  </a:lnTo>
                  <a:lnTo>
                    <a:pt x="2756" y="82892"/>
                  </a:lnTo>
                  <a:lnTo>
                    <a:pt x="843" y="73942"/>
                  </a:lnTo>
                  <a:lnTo>
                    <a:pt x="0" y="63932"/>
                  </a:lnTo>
                  <a:lnTo>
                    <a:pt x="739" y="53464"/>
                  </a:lnTo>
                  <a:lnTo>
                    <a:pt x="3204" y="43162"/>
                  </a:lnTo>
                  <a:lnTo>
                    <a:pt x="7450" y="33775"/>
                  </a:lnTo>
                  <a:lnTo>
                    <a:pt x="13302" y="25615"/>
                  </a:lnTo>
                  <a:lnTo>
                    <a:pt x="20386" y="18777"/>
                  </a:lnTo>
                  <a:lnTo>
                    <a:pt x="29131" y="12659"/>
                  </a:lnTo>
                  <a:lnTo>
                    <a:pt x="42537" y="6725"/>
                  </a:lnTo>
                  <a:lnTo>
                    <a:pt x="656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60527" y="363004"/>
              <a:ext cx="88780" cy="121892"/>
            </a:xfrm>
            <a:custGeom>
              <a:avLst/>
              <a:gdLst/>
              <a:ahLst/>
              <a:cxnLst/>
              <a:rect l="0" t="0" r="0" b="0"/>
              <a:pathLst>
                <a:path w="88780" h="121892">
                  <a:moveTo>
                    <a:pt x="15079" y="16021"/>
                  </a:moveTo>
                  <a:lnTo>
                    <a:pt x="18213" y="27421"/>
                  </a:lnTo>
                  <a:lnTo>
                    <a:pt x="22917" y="35349"/>
                  </a:lnTo>
                  <a:lnTo>
                    <a:pt x="29696" y="40460"/>
                  </a:lnTo>
                  <a:lnTo>
                    <a:pt x="37970" y="43150"/>
                  </a:lnTo>
                  <a:lnTo>
                    <a:pt x="46789" y="43579"/>
                  </a:lnTo>
                  <a:lnTo>
                    <a:pt x="55533" y="42041"/>
                  </a:lnTo>
                  <a:lnTo>
                    <a:pt x="63472" y="38603"/>
                  </a:lnTo>
                  <a:lnTo>
                    <a:pt x="69646" y="33039"/>
                  </a:lnTo>
                  <a:lnTo>
                    <a:pt x="73695" y="25438"/>
                  </a:lnTo>
                  <a:lnTo>
                    <a:pt x="75290" y="16932"/>
                  </a:lnTo>
                  <a:lnTo>
                    <a:pt x="73873" y="9445"/>
                  </a:lnTo>
                  <a:lnTo>
                    <a:pt x="69442" y="3981"/>
                  </a:lnTo>
                  <a:lnTo>
                    <a:pt x="62589" y="827"/>
                  </a:lnTo>
                  <a:lnTo>
                    <a:pt x="54179" y="0"/>
                  </a:lnTo>
                  <a:lnTo>
                    <a:pt x="44876" y="1231"/>
                  </a:lnTo>
                  <a:lnTo>
                    <a:pt x="35398" y="4277"/>
                  </a:lnTo>
                  <a:lnTo>
                    <a:pt x="26583" y="9038"/>
                  </a:lnTo>
                  <a:lnTo>
                    <a:pt x="18816" y="15311"/>
                  </a:lnTo>
                  <a:lnTo>
                    <a:pt x="12266" y="23128"/>
                  </a:lnTo>
                  <a:lnTo>
                    <a:pt x="7077" y="32808"/>
                  </a:lnTo>
                  <a:lnTo>
                    <a:pt x="3183" y="44345"/>
                  </a:lnTo>
                  <a:lnTo>
                    <a:pt x="702" y="56991"/>
                  </a:lnTo>
                  <a:lnTo>
                    <a:pt x="0" y="69478"/>
                  </a:lnTo>
                  <a:lnTo>
                    <a:pt x="1123" y="81088"/>
                  </a:lnTo>
                  <a:lnTo>
                    <a:pt x="3994" y="91489"/>
                  </a:lnTo>
                  <a:lnTo>
                    <a:pt x="8587" y="100478"/>
                  </a:lnTo>
                  <a:lnTo>
                    <a:pt x="14713" y="108103"/>
                  </a:lnTo>
                  <a:lnTo>
                    <a:pt x="22079" y="114257"/>
                  </a:lnTo>
                  <a:lnTo>
                    <a:pt x="30385" y="118584"/>
                  </a:lnTo>
                  <a:lnTo>
                    <a:pt x="39367" y="121056"/>
                  </a:lnTo>
                  <a:lnTo>
                    <a:pt x="48561" y="121891"/>
                  </a:lnTo>
                  <a:lnTo>
                    <a:pt x="58305" y="121359"/>
                  </a:lnTo>
                  <a:lnTo>
                    <a:pt x="70570" y="118296"/>
                  </a:lnTo>
                  <a:lnTo>
                    <a:pt x="88779" y="1107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386998" y="347440"/>
              <a:ext cx="106809" cy="189514"/>
            </a:xfrm>
            <a:custGeom>
              <a:avLst/>
              <a:gdLst/>
              <a:ahLst/>
              <a:cxnLst/>
              <a:rect l="0" t="0" r="0" b="0"/>
              <a:pathLst>
                <a:path w="106809" h="189514">
                  <a:moveTo>
                    <a:pt x="88649" y="0"/>
                  </a:moveTo>
                  <a:lnTo>
                    <a:pt x="79915" y="3001"/>
                  </a:lnTo>
                  <a:lnTo>
                    <a:pt x="72209" y="6423"/>
                  </a:lnTo>
                  <a:lnTo>
                    <a:pt x="64802" y="10619"/>
                  </a:lnTo>
                  <a:lnTo>
                    <a:pt x="57368" y="15519"/>
                  </a:lnTo>
                  <a:lnTo>
                    <a:pt x="49542" y="21001"/>
                  </a:lnTo>
                  <a:lnTo>
                    <a:pt x="41167" y="26931"/>
                  </a:lnTo>
                  <a:lnTo>
                    <a:pt x="32423" y="33193"/>
                  </a:lnTo>
                  <a:lnTo>
                    <a:pt x="23709" y="39691"/>
                  </a:lnTo>
                  <a:lnTo>
                    <a:pt x="15274" y="46355"/>
                  </a:lnTo>
                  <a:lnTo>
                    <a:pt x="7832" y="53134"/>
                  </a:lnTo>
                  <a:lnTo>
                    <a:pt x="2584" y="59991"/>
                  </a:lnTo>
                  <a:lnTo>
                    <a:pt x="0" y="66892"/>
                  </a:lnTo>
                  <a:lnTo>
                    <a:pt x="217" y="73492"/>
                  </a:lnTo>
                  <a:lnTo>
                    <a:pt x="3397" y="79166"/>
                  </a:lnTo>
                  <a:lnTo>
                    <a:pt x="9309" y="83641"/>
                  </a:lnTo>
                  <a:lnTo>
                    <a:pt x="17310" y="86814"/>
                  </a:lnTo>
                  <a:lnTo>
                    <a:pt x="26566" y="88577"/>
                  </a:lnTo>
                  <a:lnTo>
                    <a:pt x="36483" y="89030"/>
                  </a:lnTo>
                  <a:lnTo>
                    <a:pt x="46726" y="88726"/>
                  </a:lnTo>
                  <a:lnTo>
                    <a:pt x="57129" y="88532"/>
                  </a:lnTo>
                  <a:lnTo>
                    <a:pt x="67596" y="88939"/>
                  </a:lnTo>
                  <a:lnTo>
                    <a:pt x="77759" y="90388"/>
                  </a:lnTo>
                  <a:lnTo>
                    <a:pt x="86986" y="93423"/>
                  </a:lnTo>
                  <a:lnTo>
                    <a:pt x="94995" y="98175"/>
                  </a:lnTo>
                  <a:lnTo>
                    <a:pt x="101356" y="104452"/>
                  </a:lnTo>
                  <a:lnTo>
                    <a:pt x="105349" y="111945"/>
                  </a:lnTo>
                  <a:lnTo>
                    <a:pt x="106808" y="120346"/>
                  </a:lnTo>
                  <a:lnTo>
                    <a:pt x="106025" y="129237"/>
                  </a:lnTo>
                  <a:lnTo>
                    <a:pt x="103456" y="138117"/>
                  </a:lnTo>
                  <a:lnTo>
                    <a:pt x="99543" y="146708"/>
                  </a:lnTo>
                  <a:lnTo>
                    <a:pt x="94498" y="154780"/>
                  </a:lnTo>
                  <a:lnTo>
                    <a:pt x="88298" y="162055"/>
                  </a:lnTo>
                  <a:lnTo>
                    <a:pt x="81034" y="168462"/>
                  </a:lnTo>
                  <a:lnTo>
                    <a:pt x="73347" y="173952"/>
                  </a:lnTo>
                  <a:lnTo>
                    <a:pt x="65597" y="178937"/>
                  </a:lnTo>
                  <a:lnTo>
                    <a:pt x="57104" y="183855"/>
                  </a:lnTo>
                  <a:lnTo>
                    <a:pt x="4653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28290" y="50536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917163" y="2489989"/>
            <a:ext cx="779111" cy="779110"/>
          </a:xfrm>
          <a:custGeom>
            <a:avLst/>
            <a:gdLst/>
            <a:ahLst/>
            <a:cxnLst/>
            <a:rect l="0" t="0" r="0" b="0"/>
            <a:pathLst>
              <a:path w="779111" h="779110">
                <a:moveTo>
                  <a:pt x="0" y="0"/>
                </a:moveTo>
                <a:lnTo>
                  <a:pt x="779110" y="779109"/>
                </a:lnTo>
                <a:lnTo>
                  <a:pt x="0" y="77910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2563755" y="2012917"/>
            <a:ext cx="1579275" cy="1579275"/>
          </a:xfrm>
          <a:custGeom>
            <a:avLst/>
            <a:gdLst/>
            <a:ahLst/>
            <a:cxnLst/>
            <a:rect l="0" t="0" r="0" b="0"/>
            <a:pathLst>
              <a:path w="1579275" h="1579275">
                <a:moveTo>
                  <a:pt x="0" y="0"/>
                </a:moveTo>
                <a:lnTo>
                  <a:pt x="1579274" y="1579274"/>
                </a:lnTo>
                <a:lnTo>
                  <a:pt x="0" y="157927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326712" y="1738263"/>
            <a:ext cx="642239" cy="837798"/>
            <a:chOff x="326712" y="1738263"/>
            <a:chExt cx="642239" cy="837798"/>
          </a:xfrm>
        </p:grpSpPr>
        <p:sp>
          <p:nvSpPr>
            <p:cNvPr id="63" name="Freeform 62"/>
            <p:cNvSpPr/>
            <p:nvPr/>
          </p:nvSpPr>
          <p:spPr>
            <a:xfrm>
              <a:off x="747852" y="2144391"/>
              <a:ext cx="221099" cy="431670"/>
            </a:xfrm>
            <a:custGeom>
              <a:avLst/>
              <a:gdLst/>
              <a:ahLst/>
              <a:cxnLst/>
              <a:rect l="0" t="0" r="0" b="0"/>
              <a:pathLst>
                <a:path w="221099" h="431670">
                  <a:moveTo>
                    <a:pt x="221098" y="431669"/>
                  </a:moveTo>
                  <a:lnTo>
                    <a:pt x="198741" y="431669"/>
                  </a:lnTo>
                  <a:lnTo>
                    <a:pt x="181526" y="425429"/>
                  </a:lnTo>
                  <a:lnTo>
                    <a:pt x="136988" y="394582"/>
                  </a:lnTo>
                  <a:lnTo>
                    <a:pt x="98743" y="346716"/>
                  </a:lnTo>
                  <a:lnTo>
                    <a:pt x="70848" y="284206"/>
                  </a:lnTo>
                  <a:lnTo>
                    <a:pt x="49191" y="221093"/>
                  </a:lnTo>
                  <a:lnTo>
                    <a:pt x="31593" y="165336"/>
                  </a:lnTo>
                  <a:lnTo>
                    <a:pt x="23138" y="111688"/>
                  </a:lnTo>
                  <a:lnTo>
                    <a:pt x="9878" y="503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6712" y="1963672"/>
              <a:ext cx="248314" cy="235487"/>
            </a:xfrm>
            <a:custGeom>
              <a:avLst/>
              <a:gdLst/>
              <a:ahLst/>
              <a:cxnLst/>
              <a:rect l="0" t="0" r="0" b="0"/>
              <a:pathLst>
                <a:path w="248314" h="235487">
                  <a:moveTo>
                    <a:pt x="0" y="96491"/>
                  </a:moveTo>
                  <a:lnTo>
                    <a:pt x="0" y="74134"/>
                  </a:lnTo>
                  <a:lnTo>
                    <a:pt x="11178" y="43464"/>
                  </a:lnTo>
                  <a:lnTo>
                    <a:pt x="29308" y="17738"/>
                  </a:lnTo>
                  <a:lnTo>
                    <a:pt x="55087" y="887"/>
                  </a:lnTo>
                  <a:lnTo>
                    <a:pt x="64801" y="0"/>
                  </a:lnTo>
                  <a:lnTo>
                    <a:pt x="84952" y="5253"/>
                  </a:lnTo>
                  <a:lnTo>
                    <a:pt x="99368" y="18506"/>
                  </a:lnTo>
                  <a:lnTo>
                    <a:pt x="104850" y="26954"/>
                  </a:lnTo>
                  <a:lnTo>
                    <a:pt x="107821" y="45698"/>
                  </a:lnTo>
                  <a:lnTo>
                    <a:pt x="104072" y="65728"/>
                  </a:lnTo>
                  <a:lnTo>
                    <a:pt x="93487" y="89716"/>
                  </a:lnTo>
                  <a:lnTo>
                    <a:pt x="95080" y="88465"/>
                  </a:lnTo>
                  <a:lnTo>
                    <a:pt x="98482" y="84121"/>
                  </a:lnTo>
                  <a:lnTo>
                    <a:pt x="120037" y="72419"/>
                  </a:lnTo>
                  <a:lnTo>
                    <a:pt x="141867" y="71364"/>
                  </a:lnTo>
                  <a:lnTo>
                    <a:pt x="188420" y="80219"/>
                  </a:lnTo>
                  <a:lnTo>
                    <a:pt x="215185" y="95439"/>
                  </a:lnTo>
                  <a:lnTo>
                    <a:pt x="237934" y="120356"/>
                  </a:lnTo>
                  <a:lnTo>
                    <a:pt x="246128" y="142973"/>
                  </a:lnTo>
                  <a:lnTo>
                    <a:pt x="248313" y="155555"/>
                  </a:lnTo>
                  <a:lnTo>
                    <a:pt x="244502" y="175774"/>
                  </a:lnTo>
                  <a:lnTo>
                    <a:pt x="222992" y="213407"/>
                  </a:lnTo>
                  <a:lnTo>
                    <a:pt x="203612" y="227613"/>
                  </a:lnTo>
                  <a:lnTo>
                    <a:pt x="180572" y="235486"/>
                  </a:lnTo>
                  <a:lnTo>
                    <a:pt x="147869" y="233341"/>
                  </a:lnTo>
                  <a:lnTo>
                    <a:pt x="118292" y="225297"/>
                  </a:lnTo>
                  <a:lnTo>
                    <a:pt x="94756" y="212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2209" y="1885358"/>
              <a:ext cx="216701" cy="185335"/>
            </a:xfrm>
            <a:custGeom>
              <a:avLst/>
              <a:gdLst/>
              <a:ahLst/>
              <a:cxnLst/>
              <a:rect l="0" t="0" r="0" b="0"/>
              <a:pathLst>
                <a:path w="216701" h="185335">
                  <a:moveTo>
                    <a:pt x="143000" y="69520"/>
                  </a:moveTo>
                  <a:lnTo>
                    <a:pt x="133425" y="45474"/>
                  </a:lnTo>
                  <a:lnTo>
                    <a:pt x="103597" y="9927"/>
                  </a:lnTo>
                  <a:lnTo>
                    <a:pt x="83764" y="2090"/>
                  </a:lnTo>
                  <a:lnTo>
                    <a:pt x="71924" y="0"/>
                  </a:lnTo>
                  <a:lnTo>
                    <a:pt x="49410" y="3917"/>
                  </a:lnTo>
                  <a:lnTo>
                    <a:pt x="20123" y="19277"/>
                  </a:lnTo>
                  <a:lnTo>
                    <a:pt x="11949" y="25496"/>
                  </a:lnTo>
                  <a:lnTo>
                    <a:pt x="2867" y="44885"/>
                  </a:lnTo>
                  <a:lnTo>
                    <a:pt x="0" y="67930"/>
                  </a:lnTo>
                  <a:lnTo>
                    <a:pt x="2626" y="89871"/>
                  </a:lnTo>
                  <a:lnTo>
                    <a:pt x="7303" y="98295"/>
                  </a:lnTo>
                  <a:lnTo>
                    <a:pt x="21859" y="110775"/>
                  </a:lnTo>
                  <a:lnTo>
                    <a:pt x="49785" y="124378"/>
                  </a:lnTo>
                  <a:lnTo>
                    <a:pt x="69986" y="125877"/>
                  </a:lnTo>
                  <a:lnTo>
                    <a:pt x="80286" y="124639"/>
                  </a:lnTo>
                  <a:lnTo>
                    <a:pt x="97970" y="113905"/>
                  </a:lnTo>
                  <a:lnTo>
                    <a:pt x="112458" y="97436"/>
                  </a:lnTo>
                  <a:lnTo>
                    <a:pt x="135194" y="47980"/>
                  </a:lnTo>
                  <a:lnTo>
                    <a:pt x="138966" y="45802"/>
                  </a:lnTo>
                  <a:lnTo>
                    <a:pt x="142651" y="49028"/>
                  </a:lnTo>
                  <a:lnTo>
                    <a:pt x="167546" y="112284"/>
                  </a:lnTo>
                  <a:lnTo>
                    <a:pt x="201685" y="172309"/>
                  </a:lnTo>
                  <a:lnTo>
                    <a:pt x="216700" y="185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6940" y="1738263"/>
              <a:ext cx="86469" cy="91205"/>
            </a:xfrm>
            <a:custGeom>
              <a:avLst/>
              <a:gdLst/>
              <a:ahLst/>
              <a:cxnLst/>
              <a:rect l="0" t="0" r="0" b="0"/>
              <a:pathLst>
                <a:path w="86469" h="91205">
                  <a:moveTo>
                    <a:pt x="33554" y="6045"/>
                  </a:moveTo>
                  <a:lnTo>
                    <a:pt x="16787" y="17224"/>
                  </a:lnTo>
                  <a:lnTo>
                    <a:pt x="5435" y="32070"/>
                  </a:lnTo>
                  <a:lnTo>
                    <a:pt x="770" y="40943"/>
                  </a:lnTo>
                  <a:lnTo>
                    <a:pt x="0" y="50367"/>
                  </a:lnTo>
                  <a:lnTo>
                    <a:pt x="5383" y="70198"/>
                  </a:lnTo>
                  <a:lnTo>
                    <a:pt x="18694" y="84470"/>
                  </a:lnTo>
                  <a:lnTo>
                    <a:pt x="27157" y="89914"/>
                  </a:lnTo>
                  <a:lnTo>
                    <a:pt x="36308" y="91204"/>
                  </a:lnTo>
                  <a:lnTo>
                    <a:pt x="55835" y="86397"/>
                  </a:lnTo>
                  <a:lnTo>
                    <a:pt x="80970" y="70538"/>
                  </a:lnTo>
                  <a:lnTo>
                    <a:pt x="85052" y="61908"/>
                  </a:lnTo>
                  <a:lnTo>
                    <a:pt x="86468" y="39842"/>
                  </a:lnTo>
                  <a:lnTo>
                    <a:pt x="80078" y="20676"/>
                  </a:lnTo>
                  <a:lnTo>
                    <a:pt x="75099" y="12290"/>
                  </a:lnTo>
                  <a:lnTo>
                    <a:pt x="67100" y="6699"/>
                  </a:lnTo>
                  <a:lnTo>
                    <a:pt x="45734" y="487"/>
                  </a:lnTo>
                  <a:lnTo>
                    <a:pt x="38164" y="0"/>
                  </a:lnTo>
                  <a:lnTo>
                    <a:pt x="33118" y="845"/>
                  </a:lnTo>
                  <a:lnTo>
                    <a:pt x="23026" y="6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947893" y="3087349"/>
            <a:ext cx="126357" cy="162535"/>
          </a:xfrm>
          <a:custGeom>
            <a:avLst/>
            <a:gdLst/>
            <a:ahLst/>
            <a:cxnLst/>
            <a:rect l="0" t="0" r="0" b="0"/>
            <a:pathLst>
              <a:path w="126357" h="162535">
                <a:moveTo>
                  <a:pt x="0" y="15136"/>
                </a:moveTo>
                <a:lnTo>
                  <a:pt x="58617" y="6071"/>
                </a:lnTo>
                <a:lnTo>
                  <a:pt x="103216" y="0"/>
                </a:lnTo>
                <a:lnTo>
                  <a:pt x="120353" y="6849"/>
                </a:lnTo>
                <a:lnTo>
                  <a:pt x="124689" y="14290"/>
                </a:lnTo>
                <a:lnTo>
                  <a:pt x="126356" y="73025"/>
                </a:lnTo>
                <a:lnTo>
                  <a:pt x="126344" y="135467"/>
                </a:lnTo>
                <a:lnTo>
                  <a:pt x="126342" y="1625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590339" y="3366546"/>
            <a:ext cx="200042" cy="220250"/>
          </a:xfrm>
          <a:custGeom>
            <a:avLst/>
            <a:gdLst/>
            <a:ahLst/>
            <a:cxnLst/>
            <a:rect l="0" t="0" r="0" b="0"/>
            <a:pathLst>
              <a:path w="200042" h="220250">
                <a:moveTo>
                  <a:pt x="0" y="30736"/>
                </a:moveTo>
                <a:lnTo>
                  <a:pt x="16768" y="36326"/>
                </a:lnTo>
                <a:lnTo>
                  <a:pt x="34358" y="35950"/>
                </a:lnTo>
                <a:lnTo>
                  <a:pt x="91829" y="30253"/>
                </a:lnTo>
                <a:lnTo>
                  <a:pt x="147013" y="16173"/>
                </a:lnTo>
                <a:lnTo>
                  <a:pt x="173281" y="425"/>
                </a:lnTo>
                <a:lnTo>
                  <a:pt x="179861" y="0"/>
                </a:lnTo>
                <a:lnTo>
                  <a:pt x="185418" y="3227"/>
                </a:lnTo>
                <a:lnTo>
                  <a:pt x="190293" y="8887"/>
                </a:lnTo>
                <a:lnTo>
                  <a:pt x="195709" y="27655"/>
                </a:lnTo>
                <a:lnTo>
                  <a:pt x="199186" y="77831"/>
                </a:lnTo>
                <a:lnTo>
                  <a:pt x="199872" y="132803"/>
                </a:lnTo>
                <a:lnTo>
                  <a:pt x="200008" y="185602"/>
                </a:lnTo>
                <a:lnTo>
                  <a:pt x="200041" y="2202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621676" y="2586588"/>
            <a:ext cx="178819" cy="475461"/>
            <a:chOff x="621676" y="2586588"/>
            <a:chExt cx="178819" cy="475461"/>
          </a:xfrm>
        </p:grpSpPr>
        <p:sp>
          <p:nvSpPr>
            <p:cNvPr id="70" name="Freeform 69"/>
            <p:cNvSpPr/>
            <p:nvPr/>
          </p:nvSpPr>
          <p:spPr>
            <a:xfrm>
              <a:off x="621676" y="2786629"/>
              <a:ext cx="144365" cy="275420"/>
            </a:xfrm>
            <a:custGeom>
              <a:avLst/>
              <a:gdLst/>
              <a:ahLst/>
              <a:cxnLst/>
              <a:rect l="0" t="0" r="0" b="0"/>
              <a:pathLst>
                <a:path w="144365" h="275420">
                  <a:moveTo>
                    <a:pt x="20891" y="0"/>
                  </a:moveTo>
                  <a:lnTo>
                    <a:pt x="4102" y="55045"/>
                  </a:lnTo>
                  <a:lnTo>
                    <a:pt x="677" y="106453"/>
                  </a:lnTo>
                  <a:lnTo>
                    <a:pt x="0" y="161668"/>
                  </a:lnTo>
                  <a:lnTo>
                    <a:pt x="11309" y="220205"/>
                  </a:lnTo>
                  <a:lnTo>
                    <a:pt x="14503" y="231031"/>
                  </a:lnTo>
                  <a:lnTo>
                    <a:pt x="27410" y="249300"/>
                  </a:lnTo>
                  <a:lnTo>
                    <a:pt x="44845" y="264048"/>
                  </a:lnTo>
                  <a:lnTo>
                    <a:pt x="64293" y="274503"/>
                  </a:lnTo>
                  <a:lnTo>
                    <a:pt x="74392" y="275419"/>
                  </a:lnTo>
                  <a:lnTo>
                    <a:pt x="94972" y="270197"/>
                  </a:lnTo>
                  <a:lnTo>
                    <a:pt x="120700" y="254104"/>
                  </a:lnTo>
                  <a:lnTo>
                    <a:pt x="132711" y="238107"/>
                  </a:lnTo>
                  <a:lnTo>
                    <a:pt x="140779" y="218130"/>
                  </a:lnTo>
                  <a:lnTo>
                    <a:pt x="144364" y="193653"/>
                  </a:lnTo>
                  <a:lnTo>
                    <a:pt x="139719" y="173416"/>
                  </a:lnTo>
                  <a:lnTo>
                    <a:pt x="135204" y="164744"/>
                  </a:lnTo>
                  <a:lnTo>
                    <a:pt x="120830" y="151988"/>
                  </a:lnTo>
                  <a:lnTo>
                    <a:pt x="112083" y="146949"/>
                  </a:lnTo>
                  <a:lnTo>
                    <a:pt x="103913" y="145929"/>
                  </a:lnTo>
                  <a:lnTo>
                    <a:pt x="88595" y="151036"/>
                  </a:lnTo>
                  <a:lnTo>
                    <a:pt x="77108" y="164224"/>
                  </a:lnTo>
                  <a:lnTo>
                    <a:pt x="5247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5738" y="2649759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0" y="94757"/>
                  </a:moveTo>
                  <a:lnTo>
                    <a:pt x="8333" y="57279"/>
                  </a:lnTo>
                  <a:lnTo>
                    <a:pt x="8383" y="34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8909" y="2586588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31585" y="105285"/>
                  </a:moveTo>
                  <a:lnTo>
                    <a:pt x="28466" y="62593"/>
                  </a:lnTo>
                  <a:lnTo>
                    <a:pt x="22010" y="430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92198" y="3334111"/>
            <a:ext cx="280962" cy="352633"/>
            <a:chOff x="1092198" y="3334111"/>
            <a:chExt cx="280962" cy="352633"/>
          </a:xfrm>
        </p:grpSpPr>
        <p:sp>
          <p:nvSpPr>
            <p:cNvPr id="74" name="Freeform 73"/>
            <p:cNvSpPr/>
            <p:nvPr/>
          </p:nvSpPr>
          <p:spPr>
            <a:xfrm>
              <a:off x="1092198" y="3391471"/>
              <a:ext cx="168790" cy="295273"/>
            </a:xfrm>
            <a:custGeom>
              <a:avLst/>
              <a:gdLst/>
              <a:ahLst/>
              <a:cxnLst/>
              <a:rect l="0" t="0" r="0" b="0"/>
              <a:pathLst>
                <a:path w="168790" h="295273">
                  <a:moveTo>
                    <a:pt x="118908" y="37397"/>
                  </a:moveTo>
                  <a:lnTo>
                    <a:pt x="100950" y="91272"/>
                  </a:lnTo>
                  <a:lnTo>
                    <a:pt x="80267" y="153318"/>
                  </a:lnTo>
                  <a:lnTo>
                    <a:pt x="62751" y="211456"/>
                  </a:lnTo>
                  <a:lnTo>
                    <a:pt x="57815" y="252097"/>
                  </a:lnTo>
                  <a:lnTo>
                    <a:pt x="62900" y="273589"/>
                  </a:lnTo>
                  <a:lnTo>
                    <a:pt x="67531" y="282596"/>
                  </a:lnTo>
                  <a:lnTo>
                    <a:pt x="75298" y="288600"/>
                  </a:lnTo>
                  <a:lnTo>
                    <a:pt x="96406" y="295272"/>
                  </a:lnTo>
                  <a:lnTo>
                    <a:pt x="106246" y="294711"/>
                  </a:lnTo>
                  <a:lnTo>
                    <a:pt x="123419" y="287850"/>
                  </a:lnTo>
                  <a:lnTo>
                    <a:pt x="146241" y="270832"/>
                  </a:lnTo>
                  <a:lnTo>
                    <a:pt x="162231" y="245383"/>
                  </a:lnTo>
                  <a:lnTo>
                    <a:pt x="168789" y="210026"/>
                  </a:lnTo>
                  <a:lnTo>
                    <a:pt x="164084" y="186650"/>
                  </a:lnTo>
                  <a:lnTo>
                    <a:pt x="159554" y="175504"/>
                  </a:lnTo>
                  <a:lnTo>
                    <a:pt x="145161" y="159999"/>
                  </a:lnTo>
                  <a:lnTo>
                    <a:pt x="97149" y="136557"/>
                  </a:lnTo>
                  <a:lnTo>
                    <a:pt x="45116" y="112644"/>
                  </a:lnTo>
                  <a:lnTo>
                    <a:pt x="19185" y="92967"/>
                  </a:lnTo>
                  <a:lnTo>
                    <a:pt x="2273" y="66731"/>
                  </a:lnTo>
                  <a:lnTo>
                    <a:pt x="0" y="46924"/>
                  </a:lnTo>
                  <a:lnTo>
                    <a:pt x="4059" y="27593"/>
                  </a:lnTo>
                  <a:lnTo>
                    <a:pt x="13661" y="11203"/>
                  </a:lnTo>
                  <a:lnTo>
                    <a:pt x="21837" y="5896"/>
                  </a:lnTo>
                  <a:lnTo>
                    <a:pt x="43400" y="0"/>
                  </a:lnTo>
                  <a:lnTo>
                    <a:pt x="76258" y="2269"/>
                  </a:lnTo>
                  <a:lnTo>
                    <a:pt x="108379" y="16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74277" y="3344640"/>
              <a:ext cx="15092" cy="105286"/>
            </a:xfrm>
            <a:custGeom>
              <a:avLst/>
              <a:gdLst/>
              <a:ahLst/>
              <a:cxnLst/>
              <a:rect l="0" t="0" r="0" b="0"/>
              <a:pathLst>
                <a:path w="15092" h="105286">
                  <a:moveTo>
                    <a:pt x="0" y="105285"/>
                  </a:moveTo>
                  <a:lnTo>
                    <a:pt x="14654" y="61322"/>
                  </a:lnTo>
                  <a:lnTo>
                    <a:pt x="15091" y="41292"/>
                  </a:lnTo>
                  <a:lnTo>
                    <a:pt x="11387" y="230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358505" y="3334111"/>
              <a:ext cx="14655" cy="84230"/>
            </a:xfrm>
            <a:custGeom>
              <a:avLst/>
              <a:gdLst/>
              <a:ahLst/>
              <a:cxnLst/>
              <a:rect l="0" t="0" r="0" b="0"/>
              <a:pathLst>
                <a:path w="14655" h="84230">
                  <a:moveTo>
                    <a:pt x="0" y="84229"/>
                  </a:moveTo>
                  <a:lnTo>
                    <a:pt x="14654" y="40266"/>
                  </a:lnTo>
                  <a:lnTo>
                    <a:pt x="14448" y="315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221842" y="2333904"/>
            <a:ext cx="263213" cy="610654"/>
            <a:chOff x="2221842" y="2333904"/>
            <a:chExt cx="263213" cy="610654"/>
          </a:xfrm>
        </p:grpSpPr>
        <p:sp>
          <p:nvSpPr>
            <p:cNvPr id="78" name="Freeform 77"/>
            <p:cNvSpPr/>
            <p:nvPr/>
          </p:nvSpPr>
          <p:spPr>
            <a:xfrm>
              <a:off x="2221842" y="2723458"/>
              <a:ext cx="73700" cy="221100"/>
            </a:xfrm>
            <a:custGeom>
              <a:avLst/>
              <a:gdLst/>
              <a:ahLst/>
              <a:cxnLst/>
              <a:rect l="0" t="0" r="0" b="0"/>
              <a:pathLst>
                <a:path w="73700" h="221100">
                  <a:moveTo>
                    <a:pt x="0" y="0"/>
                  </a:moveTo>
                  <a:lnTo>
                    <a:pt x="14654" y="58617"/>
                  </a:lnTo>
                  <a:lnTo>
                    <a:pt x="34786" y="118334"/>
                  </a:lnTo>
                  <a:lnTo>
                    <a:pt x="58696" y="177930"/>
                  </a:lnTo>
                  <a:lnTo>
                    <a:pt x="7369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88341" y="2581159"/>
              <a:ext cx="147752" cy="263233"/>
            </a:xfrm>
            <a:custGeom>
              <a:avLst/>
              <a:gdLst/>
              <a:ahLst/>
              <a:cxnLst/>
              <a:rect l="0" t="0" r="0" b="0"/>
              <a:pathLst>
                <a:path w="147752" h="263233">
                  <a:moveTo>
                    <a:pt x="101957" y="47543"/>
                  </a:moveTo>
                  <a:lnTo>
                    <a:pt x="83998" y="103758"/>
                  </a:lnTo>
                  <a:lnTo>
                    <a:pt x="73409" y="162329"/>
                  </a:lnTo>
                  <a:lnTo>
                    <a:pt x="70971" y="219306"/>
                  </a:lnTo>
                  <a:lnTo>
                    <a:pt x="76877" y="241255"/>
                  </a:lnTo>
                  <a:lnTo>
                    <a:pt x="81727" y="250384"/>
                  </a:lnTo>
                  <a:lnTo>
                    <a:pt x="89640" y="256470"/>
                  </a:lnTo>
                  <a:lnTo>
                    <a:pt x="110911" y="263232"/>
                  </a:lnTo>
                  <a:lnTo>
                    <a:pt x="119624" y="261526"/>
                  </a:lnTo>
                  <a:lnTo>
                    <a:pt x="126603" y="256879"/>
                  </a:lnTo>
                  <a:lnTo>
                    <a:pt x="137477" y="242357"/>
                  </a:lnTo>
                  <a:lnTo>
                    <a:pt x="146209" y="224204"/>
                  </a:lnTo>
                  <a:lnTo>
                    <a:pt x="147751" y="204438"/>
                  </a:lnTo>
                  <a:lnTo>
                    <a:pt x="139208" y="157563"/>
                  </a:lnTo>
                  <a:lnTo>
                    <a:pt x="124043" y="128235"/>
                  </a:lnTo>
                  <a:lnTo>
                    <a:pt x="115511" y="122395"/>
                  </a:lnTo>
                  <a:lnTo>
                    <a:pt x="60472" y="106663"/>
                  </a:lnTo>
                  <a:lnTo>
                    <a:pt x="28443" y="96516"/>
                  </a:lnTo>
                  <a:lnTo>
                    <a:pt x="13522" y="83347"/>
                  </a:lnTo>
                  <a:lnTo>
                    <a:pt x="7905" y="74922"/>
                  </a:lnTo>
                  <a:lnTo>
                    <a:pt x="0" y="40708"/>
                  </a:lnTo>
                  <a:lnTo>
                    <a:pt x="4390" y="20719"/>
                  </a:lnTo>
                  <a:lnTo>
                    <a:pt x="8836" y="12113"/>
                  </a:lnTo>
                  <a:lnTo>
                    <a:pt x="16480" y="6375"/>
                  </a:lnTo>
                  <a:lnTo>
                    <a:pt x="37451" y="0"/>
                  </a:lnTo>
                  <a:lnTo>
                    <a:pt x="47254" y="640"/>
                  </a:lnTo>
                  <a:lnTo>
                    <a:pt x="80900" y="15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90298" y="2397075"/>
              <a:ext cx="15092" cy="94758"/>
            </a:xfrm>
            <a:custGeom>
              <a:avLst/>
              <a:gdLst/>
              <a:ahLst/>
              <a:cxnLst/>
              <a:rect l="0" t="0" r="0" b="0"/>
              <a:pathLst>
                <a:path w="15092" h="94758">
                  <a:moveTo>
                    <a:pt x="0" y="94757"/>
                  </a:moveTo>
                  <a:lnTo>
                    <a:pt x="14654" y="50794"/>
                  </a:lnTo>
                  <a:lnTo>
                    <a:pt x="15091" y="30764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74526" y="233390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94757"/>
                  </a:moveTo>
                  <a:lnTo>
                    <a:pt x="10528" y="36140"/>
                  </a:lnTo>
                  <a:lnTo>
                    <a:pt x="7408" y="187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344478" y="2249676"/>
            <a:ext cx="446111" cy="500445"/>
            <a:chOff x="3344478" y="2249676"/>
            <a:chExt cx="446111" cy="500445"/>
          </a:xfrm>
        </p:grpSpPr>
        <p:sp>
          <p:nvSpPr>
            <p:cNvPr id="83" name="Freeform 82"/>
            <p:cNvSpPr/>
            <p:nvPr/>
          </p:nvSpPr>
          <p:spPr>
            <a:xfrm>
              <a:off x="3344478" y="2475312"/>
              <a:ext cx="211709" cy="274809"/>
            </a:xfrm>
            <a:custGeom>
              <a:avLst/>
              <a:gdLst/>
              <a:ahLst/>
              <a:cxnLst/>
              <a:rect l="0" t="0" r="0" b="0"/>
              <a:pathLst>
                <a:path w="211709" h="274809">
                  <a:moveTo>
                    <a:pt x="24970" y="58634"/>
                  </a:moveTo>
                  <a:lnTo>
                    <a:pt x="13791" y="69812"/>
                  </a:lnTo>
                  <a:lnTo>
                    <a:pt x="9329" y="69595"/>
                  </a:lnTo>
                  <a:lnTo>
                    <a:pt x="5184" y="65941"/>
                  </a:lnTo>
                  <a:lnTo>
                    <a:pt x="1251" y="59996"/>
                  </a:lnTo>
                  <a:lnTo>
                    <a:pt x="0" y="44031"/>
                  </a:lnTo>
                  <a:lnTo>
                    <a:pt x="4513" y="26407"/>
                  </a:lnTo>
                  <a:lnTo>
                    <a:pt x="14318" y="10775"/>
                  </a:lnTo>
                  <a:lnTo>
                    <a:pt x="22548" y="5671"/>
                  </a:lnTo>
                  <a:lnTo>
                    <a:pt x="44170" y="0"/>
                  </a:lnTo>
                  <a:lnTo>
                    <a:pt x="54148" y="827"/>
                  </a:lnTo>
                  <a:lnTo>
                    <a:pt x="71473" y="7985"/>
                  </a:lnTo>
                  <a:lnTo>
                    <a:pt x="94381" y="25169"/>
                  </a:lnTo>
                  <a:lnTo>
                    <a:pt x="102612" y="44540"/>
                  </a:lnTo>
                  <a:lnTo>
                    <a:pt x="105101" y="67578"/>
                  </a:lnTo>
                  <a:lnTo>
                    <a:pt x="102308" y="89515"/>
                  </a:lnTo>
                  <a:lnTo>
                    <a:pt x="94048" y="107843"/>
                  </a:lnTo>
                  <a:lnTo>
                    <a:pt x="88569" y="116007"/>
                  </a:lnTo>
                  <a:lnTo>
                    <a:pt x="86087" y="117939"/>
                  </a:lnTo>
                  <a:lnTo>
                    <a:pt x="85602" y="115718"/>
                  </a:lnTo>
                  <a:lnTo>
                    <a:pt x="86448" y="110728"/>
                  </a:lnTo>
                  <a:lnTo>
                    <a:pt x="90522" y="106231"/>
                  </a:lnTo>
                  <a:lnTo>
                    <a:pt x="104407" y="98115"/>
                  </a:lnTo>
                  <a:lnTo>
                    <a:pt x="125396" y="96848"/>
                  </a:lnTo>
                  <a:lnTo>
                    <a:pt x="147982" y="101354"/>
                  </a:lnTo>
                  <a:lnTo>
                    <a:pt x="173852" y="117045"/>
                  </a:lnTo>
                  <a:lnTo>
                    <a:pt x="189016" y="129828"/>
                  </a:lnTo>
                  <a:lnTo>
                    <a:pt x="205117" y="161356"/>
                  </a:lnTo>
                  <a:lnTo>
                    <a:pt x="211708" y="200334"/>
                  </a:lnTo>
                  <a:lnTo>
                    <a:pt x="208071" y="235930"/>
                  </a:lnTo>
                  <a:lnTo>
                    <a:pt x="199545" y="254805"/>
                  </a:lnTo>
                  <a:lnTo>
                    <a:pt x="193996" y="263114"/>
                  </a:lnTo>
                  <a:lnTo>
                    <a:pt x="185617" y="268653"/>
                  </a:lnTo>
                  <a:lnTo>
                    <a:pt x="163829" y="274808"/>
                  </a:lnTo>
                  <a:lnTo>
                    <a:pt x="125255" y="272684"/>
                  </a:lnTo>
                  <a:lnTo>
                    <a:pt x="88141" y="258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86539" y="2446497"/>
              <a:ext cx="180210" cy="258992"/>
            </a:xfrm>
            <a:custGeom>
              <a:avLst/>
              <a:gdLst/>
              <a:ahLst/>
              <a:cxnLst/>
              <a:rect l="0" t="0" r="0" b="0"/>
              <a:pathLst>
                <a:path w="180210" h="258992">
                  <a:moveTo>
                    <a:pt x="67178" y="13749"/>
                  </a:moveTo>
                  <a:lnTo>
                    <a:pt x="50411" y="19338"/>
                  </a:lnTo>
                  <a:lnTo>
                    <a:pt x="35939" y="34561"/>
                  </a:lnTo>
                  <a:lnTo>
                    <a:pt x="13174" y="76872"/>
                  </a:lnTo>
                  <a:lnTo>
                    <a:pt x="1134" y="114081"/>
                  </a:lnTo>
                  <a:lnTo>
                    <a:pt x="0" y="137889"/>
                  </a:lnTo>
                  <a:lnTo>
                    <a:pt x="8805" y="181770"/>
                  </a:lnTo>
                  <a:lnTo>
                    <a:pt x="30215" y="223063"/>
                  </a:lnTo>
                  <a:lnTo>
                    <a:pt x="43341" y="239749"/>
                  </a:lnTo>
                  <a:lnTo>
                    <a:pt x="69474" y="256707"/>
                  </a:lnTo>
                  <a:lnTo>
                    <a:pt x="92375" y="258991"/>
                  </a:lnTo>
                  <a:lnTo>
                    <a:pt x="115812" y="254937"/>
                  </a:lnTo>
                  <a:lnTo>
                    <a:pt x="134027" y="245336"/>
                  </a:lnTo>
                  <a:lnTo>
                    <a:pt x="157435" y="221188"/>
                  </a:lnTo>
                  <a:lnTo>
                    <a:pt x="173600" y="186216"/>
                  </a:lnTo>
                  <a:lnTo>
                    <a:pt x="180209" y="146219"/>
                  </a:lnTo>
                  <a:lnTo>
                    <a:pt x="171173" y="85136"/>
                  </a:lnTo>
                  <a:lnTo>
                    <a:pt x="163701" y="60685"/>
                  </a:lnTo>
                  <a:lnTo>
                    <a:pt x="152581" y="42018"/>
                  </a:lnTo>
                  <a:lnTo>
                    <a:pt x="127578" y="18356"/>
                  </a:lnTo>
                  <a:lnTo>
                    <a:pt x="97943" y="2116"/>
                  </a:lnTo>
                  <a:lnTo>
                    <a:pt x="83581" y="0"/>
                  </a:lnTo>
                  <a:lnTo>
                    <a:pt x="67178" y="3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16888" y="2281262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10529" y="94756"/>
                  </a:moveTo>
                  <a:lnTo>
                    <a:pt x="16118" y="77989"/>
                  </a:lnTo>
                  <a:lnTo>
                    <a:pt x="15742" y="603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90588" y="224967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105285"/>
                  </a:moveTo>
                  <a:lnTo>
                    <a:pt x="0" y="46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7285720" y="526424"/>
            <a:ext cx="2232042" cy="52210"/>
          </a:xfrm>
          <a:custGeom>
            <a:avLst/>
            <a:gdLst/>
            <a:ahLst/>
            <a:cxnLst/>
            <a:rect l="0" t="0" r="0" b="0"/>
            <a:pathLst>
              <a:path w="2232042" h="52210">
                <a:moveTo>
                  <a:pt x="2232041" y="42114"/>
                </a:moveTo>
                <a:lnTo>
                  <a:pt x="2194564" y="50448"/>
                </a:lnTo>
                <a:lnTo>
                  <a:pt x="2143140" y="52209"/>
                </a:lnTo>
                <a:lnTo>
                  <a:pt x="2082294" y="44252"/>
                </a:lnTo>
                <a:lnTo>
                  <a:pt x="2028027" y="42537"/>
                </a:lnTo>
                <a:lnTo>
                  <a:pt x="1973417" y="41028"/>
                </a:lnTo>
                <a:lnTo>
                  <a:pt x="1911202" y="33060"/>
                </a:lnTo>
                <a:lnTo>
                  <a:pt x="1856234" y="31877"/>
                </a:lnTo>
                <a:lnTo>
                  <a:pt x="1800316" y="31643"/>
                </a:lnTo>
                <a:lnTo>
                  <a:pt x="1737412" y="24358"/>
                </a:lnTo>
                <a:lnTo>
                  <a:pt x="1683908" y="21709"/>
                </a:lnTo>
                <a:lnTo>
                  <a:pt x="1628279" y="21186"/>
                </a:lnTo>
                <a:lnTo>
                  <a:pt x="1564994" y="21083"/>
                </a:lnTo>
                <a:lnTo>
                  <a:pt x="1506221" y="21062"/>
                </a:lnTo>
                <a:lnTo>
                  <a:pt x="1449551" y="21058"/>
                </a:lnTo>
                <a:lnTo>
                  <a:pt x="1393297" y="21058"/>
                </a:lnTo>
                <a:lnTo>
                  <a:pt x="1334005" y="17938"/>
                </a:lnTo>
                <a:lnTo>
                  <a:pt x="1283554" y="12724"/>
                </a:lnTo>
                <a:lnTo>
                  <a:pt x="1234680" y="11179"/>
                </a:lnTo>
                <a:lnTo>
                  <a:pt x="1176244" y="10657"/>
                </a:lnTo>
                <a:lnTo>
                  <a:pt x="1128146" y="10567"/>
                </a:lnTo>
                <a:lnTo>
                  <a:pt x="1066726" y="3301"/>
                </a:lnTo>
                <a:lnTo>
                  <a:pt x="1017837" y="978"/>
                </a:lnTo>
                <a:lnTo>
                  <a:pt x="955683" y="194"/>
                </a:lnTo>
                <a:lnTo>
                  <a:pt x="893017" y="39"/>
                </a:lnTo>
                <a:lnTo>
                  <a:pt x="835578" y="8"/>
                </a:lnTo>
                <a:lnTo>
                  <a:pt x="776052" y="2"/>
                </a:lnTo>
                <a:lnTo>
                  <a:pt x="713904" y="1"/>
                </a:lnTo>
                <a:lnTo>
                  <a:pt x="665162" y="0"/>
                </a:lnTo>
                <a:lnTo>
                  <a:pt x="603526" y="0"/>
                </a:lnTo>
                <a:lnTo>
                  <a:pt x="553429" y="0"/>
                </a:lnTo>
                <a:lnTo>
                  <a:pt x="502710" y="1170"/>
                </a:lnTo>
                <a:lnTo>
                  <a:pt x="443058" y="5214"/>
                </a:lnTo>
                <a:lnTo>
                  <a:pt x="386215" y="1030"/>
                </a:lnTo>
                <a:lnTo>
                  <a:pt x="335993" y="7439"/>
                </a:lnTo>
                <a:lnTo>
                  <a:pt x="275292" y="9919"/>
                </a:lnTo>
                <a:lnTo>
                  <a:pt x="212306" y="10408"/>
                </a:lnTo>
                <a:lnTo>
                  <a:pt x="160911" y="10493"/>
                </a:lnTo>
                <a:lnTo>
                  <a:pt x="106784" y="3286"/>
                </a:lnTo>
                <a:lnTo>
                  <a:pt x="55365" y="376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1204652" y="1775894"/>
            <a:ext cx="528859" cy="1421348"/>
            <a:chOff x="1204652" y="1775894"/>
            <a:chExt cx="528859" cy="1421348"/>
          </a:xfrm>
        </p:grpSpPr>
        <p:sp>
          <p:nvSpPr>
            <p:cNvPr id="89" name="Freeform 88"/>
            <p:cNvSpPr/>
            <p:nvPr/>
          </p:nvSpPr>
          <p:spPr>
            <a:xfrm>
              <a:off x="1204652" y="2596156"/>
              <a:ext cx="164382" cy="190482"/>
            </a:xfrm>
            <a:custGeom>
              <a:avLst/>
              <a:gdLst/>
              <a:ahLst/>
              <a:cxnLst/>
              <a:rect l="0" t="0" r="0" b="0"/>
              <a:pathLst>
                <a:path w="164382" h="190482">
                  <a:moveTo>
                    <a:pt x="132796" y="95724"/>
                  </a:moveTo>
                  <a:lnTo>
                    <a:pt x="138385" y="78957"/>
                  </a:lnTo>
                  <a:lnTo>
                    <a:pt x="138009" y="61366"/>
                  </a:lnTo>
                  <a:lnTo>
                    <a:pt x="132773" y="43019"/>
                  </a:lnTo>
                  <a:lnTo>
                    <a:pt x="122647" y="27066"/>
                  </a:lnTo>
                  <a:lnTo>
                    <a:pt x="92614" y="4931"/>
                  </a:lnTo>
                  <a:lnTo>
                    <a:pt x="70484" y="0"/>
                  </a:lnTo>
                  <a:lnTo>
                    <a:pt x="59669" y="322"/>
                  </a:lnTo>
                  <a:lnTo>
                    <a:pt x="41413" y="6920"/>
                  </a:lnTo>
                  <a:lnTo>
                    <a:pt x="10630" y="30219"/>
                  </a:lnTo>
                  <a:lnTo>
                    <a:pt x="2461" y="49843"/>
                  </a:lnTo>
                  <a:lnTo>
                    <a:pt x="0" y="72993"/>
                  </a:lnTo>
                  <a:lnTo>
                    <a:pt x="2805" y="94980"/>
                  </a:lnTo>
                  <a:lnTo>
                    <a:pt x="11071" y="113331"/>
                  </a:lnTo>
                  <a:lnTo>
                    <a:pt x="16551" y="121500"/>
                  </a:lnTo>
                  <a:lnTo>
                    <a:pt x="24884" y="126946"/>
                  </a:lnTo>
                  <a:lnTo>
                    <a:pt x="46620" y="132997"/>
                  </a:lnTo>
                  <a:lnTo>
                    <a:pt x="79576" y="130814"/>
                  </a:lnTo>
                  <a:lnTo>
                    <a:pt x="87957" y="126137"/>
                  </a:lnTo>
                  <a:lnTo>
                    <a:pt x="119554" y="89244"/>
                  </a:lnTo>
                  <a:lnTo>
                    <a:pt x="122798" y="87894"/>
                  </a:lnTo>
                  <a:lnTo>
                    <a:pt x="123791" y="90504"/>
                  </a:lnTo>
                  <a:lnTo>
                    <a:pt x="124114" y="103933"/>
                  </a:lnTo>
                  <a:lnTo>
                    <a:pt x="137011" y="158359"/>
                  </a:lnTo>
                  <a:lnTo>
                    <a:pt x="146757" y="173474"/>
                  </a:lnTo>
                  <a:lnTo>
                    <a:pt x="164381" y="190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411147" y="2533946"/>
              <a:ext cx="42115" cy="84228"/>
            </a:xfrm>
            <a:custGeom>
              <a:avLst/>
              <a:gdLst/>
              <a:ahLst/>
              <a:cxnLst/>
              <a:rect l="0" t="0" r="0" b="0"/>
              <a:pathLst>
                <a:path w="42115" h="84228">
                  <a:moveTo>
                    <a:pt x="0" y="84227"/>
                  </a:moveTo>
                  <a:lnTo>
                    <a:pt x="16768" y="73049"/>
                  </a:lnTo>
                  <a:lnTo>
                    <a:pt x="28120" y="58202"/>
                  </a:lnTo>
                  <a:lnTo>
                    <a:pt x="35894" y="39905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84847" y="2544474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94757"/>
                  </a:moveTo>
                  <a:lnTo>
                    <a:pt x="9575" y="70710"/>
                  </a:lnTo>
                  <a:lnTo>
                    <a:pt x="20243" y="56383"/>
                  </a:lnTo>
                  <a:lnTo>
                    <a:pt x="26544" y="35978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79603" y="2281262"/>
              <a:ext cx="134402" cy="915980"/>
            </a:xfrm>
            <a:custGeom>
              <a:avLst/>
              <a:gdLst/>
              <a:ahLst/>
              <a:cxnLst/>
              <a:rect l="0" t="0" r="0" b="0"/>
              <a:pathLst>
                <a:path w="134402" h="915980">
                  <a:moveTo>
                    <a:pt x="0" y="915979"/>
                  </a:moveTo>
                  <a:lnTo>
                    <a:pt x="17959" y="860934"/>
                  </a:lnTo>
                  <a:lnTo>
                    <a:pt x="35149" y="801467"/>
                  </a:lnTo>
                  <a:lnTo>
                    <a:pt x="60983" y="744575"/>
                  </a:lnTo>
                  <a:lnTo>
                    <a:pt x="76777" y="690789"/>
                  </a:lnTo>
                  <a:lnTo>
                    <a:pt x="91162" y="627868"/>
                  </a:lnTo>
                  <a:lnTo>
                    <a:pt x="105268" y="566047"/>
                  </a:lnTo>
                  <a:lnTo>
                    <a:pt x="115809" y="515158"/>
                  </a:lnTo>
                  <a:lnTo>
                    <a:pt x="123221" y="463035"/>
                  </a:lnTo>
                  <a:lnTo>
                    <a:pt x="128537" y="413666"/>
                  </a:lnTo>
                  <a:lnTo>
                    <a:pt x="134401" y="363163"/>
                  </a:lnTo>
                  <a:lnTo>
                    <a:pt x="133019" y="306865"/>
                  </a:lnTo>
                  <a:lnTo>
                    <a:pt x="128321" y="253140"/>
                  </a:lnTo>
                  <a:lnTo>
                    <a:pt x="126928" y="197057"/>
                  </a:lnTo>
                  <a:lnTo>
                    <a:pt x="123396" y="142225"/>
                  </a:lnTo>
                  <a:lnTo>
                    <a:pt x="117312" y="81776"/>
                  </a:lnTo>
                  <a:lnTo>
                    <a:pt x="116011" y="2002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84847" y="1891707"/>
              <a:ext cx="152064" cy="266302"/>
            </a:xfrm>
            <a:custGeom>
              <a:avLst/>
              <a:gdLst/>
              <a:ahLst/>
              <a:cxnLst/>
              <a:rect l="0" t="0" r="0" b="0"/>
              <a:pathLst>
                <a:path w="152064" h="266302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1409" y="171071"/>
                  </a:lnTo>
                  <a:lnTo>
                    <a:pt x="18804" y="222655"/>
                  </a:lnTo>
                  <a:lnTo>
                    <a:pt x="20056" y="240508"/>
                  </a:lnTo>
                  <a:lnTo>
                    <a:pt x="23100" y="225420"/>
                  </a:lnTo>
                  <a:lnTo>
                    <a:pt x="43904" y="191407"/>
                  </a:lnTo>
                  <a:lnTo>
                    <a:pt x="76132" y="161811"/>
                  </a:lnTo>
                  <a:lnTo>
                    <a:pt x="85850" y="158177"/>
                  </a:lnTo>
                  <a:lnTo>
                    <a:pt x="106006" y="157259"/>
                  </a:lnTo>
                  <a:lnTo>
                    <a:pt x="137084" y="163319"/>
                  </a:lnTo>
                  <a:lnTo>
                    <a:pt x="144032" y="169711"/>
                  </a:lnTo>
                  <a:lnTo>
                    <a:pt x="151751" y="189291"/>
                  </a:lnTo>
                  <a:lnTo>
                    <a:pt x="152063" y="210472"/>
                  </a:lnTo>
                  <a:lnTo>
                    <a:pt x="147132" y="230414"/>
                  </a:lnTo>
                  <a:lnTo>
                    <a:pt x="137142" y="247076"/>
                  </a:lnTo>
                  <a:lnTo>
                    <a:pt x="121783" y="259160"/>
                  </a:lnTo>
                  <a:lnTo>
                    <a:pt x="112774" y="264021"/>
                  </a:lnTo>
                  <a:lnTo>
                    <a:pt x="93405" y="266301"/>
                  </a:lnTo>
                  <a:lnTo>
                    <a:pt x="65890" y="261008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25897" y="1775894"/>
              <a:ext cx="107614" cy="147929"/>
            </a:xfrm>
            <a:custGeom>
              <a:avLst/>
              <a:gdLst/>
              <a:ahLst/>
              <a:cxnLst/>
              <a:rect l="0" t="0" r="0" b="0"/>
              <a:pathLst>
                <a:path w="107614" h="147929">
                  <a:moveTo>
                    <a:pt x="69520" y="21057"/>
                  </a:moveTo>
                  <a:lnTo>
                    <a:pt x="45473" y="30632"/>
                  </a:lnTo>
                  <a:lnTo>
                    <a:pt x="9927" y="60460"/>
                  </a:lnTo>
                  <a:lnTo>
                    <a:pt x="2090" y="80293"/>
                  </a:lnTo>
                  <a:lnTo>
                    <a:pt x="0" y="92133"/>
                  </a:lnTo>
                  <a:lnTo>
                    <a:pt x="3917" y="111528"/>
                  </a:lnTo>
                  <a:lnTo>
                    <a:pt x="25495" y="143043"/>
                  </a:lnTo>
                  <a:lnTo>
                    <a:pt x="33151" y="146834"/>
                  </a:lnTo>
                  <a:lnTo>
                    <a:pt x="51016" y="147928"/>
                  </a:lnTo>
                  <a:lnTo>
                    <a:pt x="67535" y="141395"/>
                  </a:lnTo>
                  <a:lnTo>
                    <a:pt x="82676" y="129523"/>
                  </a:lnTo>
                  <a:lnTo>
                    <a:pt x="97204" y="112548"/>
                  </a:lnTo>
                  <a:lnTo>
                    <a:pt x="105220" y="90185"/>
                  </a:lnTo>
                  <a:lnTo>
                    <a:pt x="107613" y="65819"/>
                  </a:lnTo>
                  <a:lnTo>
                    <a:pt x="104778" y="43291"/>
                  </a:lnTo>
                  <a:lnTo>
                    <a:pt x="100044" y="34710"/>
                  </a:lnTo>
                  <a:lnTo>
                    <a:pt x="85426" y="22055"/>
                  </a:lnTo>
                  <a:lnTo>
                    <a:pt x="379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600867" y="1617966"/>
            <a:ext cx="443855" cy="526426"/>
            <a:chOff x="2600867" y="1617966"/>
            <a:chExt cx="443855" cy="526426"/>
          </a:xfrm>
        </p:grpSpPr>
        <p:sp>
          <p:nvSpPr>
            <p:cNvPr id="96" name="Freeform 95"/>
            <p:cNvSpPr/>
            <p:nvPr/>
          </p:nvSpPr>
          <p:spPr>
            <a:xfrm>
              <a:off x="2600867" y="1849593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294798"/>
                  </a:moveTo>
                  <a:lnTo>
                    <a:pt x="42662" y="239139"/>
                  </a:lnTo>
                  <a:lnTo>
                    <a:pt x="64709" y="199446"/>
                  </a:lnTo>
                  <a:lnTo>
                    <a:pt x="79160" y="156640"/>
                  </a:lnTo>
                  <a:lnTo>
                    <a:pt x="89150" y="96205"/>
                  </a:lnTo>
                  <a:lnTo>
                    <a:pt x="103225" y="46863"/>
                  </a:lnTo>
                  <a:lnTo>
                    <a:pt x="114508" y="28237"/>
                  </a:lnTo>
                  <a:lnTo>
                    <a:pt x="130441" y="15279"/>
                  </a:lnTo>
                  <a:lnTo>
                    <a:pt x="152903" y="452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14494" y="1738719"/>
              <a:ext cx="154872" cy="192215"/>
            </a:xfrm>
            <a:custGeom>
              <a:avLst/>
              <a:gdLst/>
              <a:ahLst/>
              <a:cxnLst/>
              <a:rect l="0" t="0" r="0" b="0"/>
              <a:pathLst>
                <a:path w="154872" h="192215">
                  <a:moveTo>
                    <a:pt x="91700" y="5589"/>
                  </a:moveTo>
                  <a:lnTo>
                    <a:pt x="74932" y="0"/>
                  </a:lnTo>
                  <a:lnTo>
                    <a:pt x="57341" y="376"/>
                  </a:lnTo>
                  <a:lnTo>
                    <a:pt x="38995" y="5612"/>
                  </a:lnTo>
                  <a:lnTo>
                    <a:pt x="23042" y="15738"/>
                  </a:lnTo>
                  <a:lnTo>
                    <a:pt x="11272" y="31157"/>
                  </a:lnTo>
                  <a:lnTo>
                    <a:pt x="3312" y="50878"/>
                  </a:lnTo>
                  <a:lnTo>
                    <a:pt x="0" y="87118"/>
                  </a:lnTo>
                  <a:lnTo>
                    <a:pt x="11846" y="142104"/>
                  </a:lnTo>
                  <a:lnTo>
                    <a:pt x="27355" y="168351"/>
                  </a:lnTo>
                  <a:lnTo>
                    <a:pt x="43215" y="180483"/>
                  </a:lnTo>
                  <a:lnTo>
                    <a:pt x="63132" y="188605"/>
                  </a:lnTo>
                  <a:lnTo>
                    <a:pt x="87582" y="192214"/>
                  </a:lnTo>
                  <a:lnTo>
                    <a:pt x="107807" y="187579"/>
                  </a:lnTo>
                  <a:lnTo>
                    <a:pt x="154871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66312" y="1617966"/>
              <a:ext cx="78410" cy="100597"/>
            </a:xfrm>
            <a:custGeom>
              <a:avLst/>
              <a:gdLst/>
              <a:ahLst/>
              <a:cxnLst/>
              <a:rect l="0" t="0" r="0" b="0"/>
              <a:pathLst>
                <a:path w="78410" h="100597">
                  <a:moveTo>
                    <a:pt x="45167" y="0"/>
                  </a:moveTo>
                  <a:lnTo>
                    <a:pt x="28399" y="11179"/>
                  </a:lnTo>
                  <a:lnTo>
                    <a:pt x="17047" y="26026"/>
                  </a:lnTo>
                  <a:lnTo>
                    <a:pt x="228" y="64153"/>
                  </a:lnTo>
                  <a:lnTo>
                    <a:pt x="0" y="73184"/>
                  </a:lnTo>
                  <a:lnTo>
                    <a:pt x="5985" y="89458"/>
                  </a:lnTo>
                  <a:lnTo>
                    <a:pt x="13197" y="94734"/>
                  </a:lnTo>
                  <a:lnTo>
                    <a:pt x="33688" y="100596"/>
                  </a:lnTo>
                  <a:lnTo>
                    <a:pt x="43363" y="99819"/>
                  </a:lnTo>
                  <a:lnTo>
                    <a:pt x="60353" y="92717"/>
                  </a:lnTo>
                  <a:lnTo>
                    <a:pt x="72583" y="78643"/>
                  </a:lnTo>
                  <a:lnTo>
                    <a:pt x="77483" y="69976"/>
                  </a:lnTo>
                  <a:lnTo>
                    <a:pt x="78409" y="61859"/>
                  </a:lnTo>
                  <a:lnTo>
                    <a:pt x="73199" y="46600"/>
                  </a:lnTo>
                  <a:lnTo>
                    <a:pt x="66205" y="38259"/>
                  </a:lnTo>
                  <a:lnTo>
                    <a:pt x="5569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295748" y="2997200"/>
            <a:ext cx="1281683" cy="736996"/>
            <a:chOff x="3295748" y="2997200"/>
            <a:chExt cx="1281683" cy="736996"/>
          </a:xfrm>
        </p:grpSpPr>
        <p:sp>
          <p:nvSpPr>
            <p:cNvPr id="100" name="Freeform 99"/>
            <p:cNvSpPr/>
            <p:nvPr/>
          </p:nvSpPr>
          <p:spPr>
            <a:xfrm>
              <a:off x="4001158" y="3365697"/>
              <a:ext cx="242156" cy="147400"/>
            </a:xfrm>
            <a:custGeom>
              <a:avLst/>
              <a:gdLst/>
              <a:ahLst/>
              <a:cxnLst/>
              <a:rect l="0" t="0" r="0" b="0"/>
              <a:pathLst>
                <a:path w="242156" h="147400">
                  <a:moveTo>
                    <a:pt x="0" y="147399"/>
                  </a:moveTo>
                  <a:lnTo>
                    <a:pt x="52705" y="128271"/>
                  </a:lnTo>
                  <a:lnTo>
                    <a:pt x="112169" y="77011"/>
                  </a:lnTo>
                  <a:lnTo>
                    <a:pt x="159995" y="35078"/>
                  </a:lnTo>
                  <a:lnTo>
                    <a:pt x="221280" y="7634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13063" y="3038552"/>
              <a:ext cx="119764" cy="420625"/>
            </a:xfrm>
            <a:custGeom>
              <a:avLst/>
              <a:gdLst/>
              <a:ahLst/>
              <a:cxnLst/>
              <a:rect l="0" t="0" r="0" b="0"/>
              <a:pathLst>
                <a:path w="119764" h="420625">
                  <a:moveTo>
                    <a:pt x="77649" y="274503"/>
                  </a:moveTo>
                  <a:lnTo>
                    <a:pt x="46367" y="284078"/>
                  </a:lnTo>
                  <a:lnTo>
                    <a:pt x="30211" y="294746"/>
                  </a:lnTo>
                  <a:lnTo>
                    <a:pt x="18351" y="310406"/>
                  </a:lnTo>
                  <a:lnTo>
                    <a:pt x="1205" y="349055"/>
                  </a:lnTo>
                  <a:lnTo>
                    <a:pt x="0" y="369638"/>
                  </a:lnTo>
                  <a:lnTo>
                    <a:pt x="8759" y="411448"/>
                  </a:lnTo>
                  <a:lnTo>
                    <a:pt x="15344" y="417272"/>
                  </a:lnTo>
                  <a:lnTo>
                    <a:pt x="24414" y="419985"/>
                  </a:lnTo>
                  <a:lnTo>
                    <a:pt x="35140" y="420624"/>
                  </a:lnTo>
                  <a:lnTo>
                    <a:pt x="44631" y="416370"/>
                  </a:lnTo>
                  <a:lnTo>
                    <a:pt x="61414" y="399166"/>
                  </a:lnTo>
                  <a:lnTo>
                    <a:pt x="78428" y="368762"/>
                  </a:lnTo>
                  <a:lnTo>
                    <a:pt x="87421" y="310236"/>
                  </a:lnTo>
                  <a:lnTo>
                    <a:pt x="93011" y="248589"/>
                  </a:lnTo>
                  <a:lnTo>
                    <a:pt x="89133" y="190745"/>
                  </a:lnTo>
                  <a:lnTo>
                    <a:pt x="88460" y="134652"/>
                  </a:lnTo>
                  <a:lnTo>
                    <a:pt x="82672" y="84756"/>
                  </a:lnTo>
                  <a:lnTo>
                    <a:pt x="77472" y="27145"/>
                  </a:lnTo>
                  <a:lnTo>
                    <a:pt x="72501" y="3129"/>
                  </a:lnTo>
                  <a:lnTo>
                    <a:pt x="69538" y="0"/>
                  </a:lnTo>
                  <a:lnTo>
                    <a:pt x="66392" y="2594"/>
                  </a:lnTo>
                  <a:lnTo>
                    <a:pt x="63126" y="9002"/>
                  </a:lnTo>
                  <a:lnTo>
                    <a:pt x="58528" y="40378"/>
                  </a:lnTo>
                  <a:lnTo>
                    <a:pt x="65180" y="101428"/>
                  </a:lnTo>
                  <a:lnTo>
                    <a:pt x="69665" y="153031"/>
                  </a:lnTo>
                  <a:lnTo>
                    <a:pt x="75284" y="209655"/>
                  </a:lnTo>
                  <a:lnTo>
                    <a:pt x="80068" y="260358"/>
                  </a:lnTo>
                  <a:lnTo>
                    <a:pt x="92165" y="319412"/>
                  </a:lnTo>
                  <a:lnTo>
                    <a:pt x="119763" y="369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94676" y="2997200"/>
              <a:ext cx="82755" cy="126227"/>
            </a:xfrm>
            <a:custGeom>
              <a:avLst/>
              <a:gdLst/>
              <a:ahLst/>
              <a:cxnLst/>
              <a:rect l="0" t="0" r="0" b="0"/>
              <a:pathLst>
                <a:path w="82755" h="126227">
                  <a:moveTo>
                    <a:pt x="43435" y="0"/>
                  </a:moveTo>
                  <a:lnTo>
                    <a:pt x="27794" y="17980"/>
                  </a:lnTo>
                  <a:lnTo>
                    <a:pt x="102" y="68287"/>
                  </a:lnTo>
                  <a:lnTo>
                    <a:pt x="0" y="91571"/>
                  </a:lnTo>
                  <a:lnTo>
                    <a:pt x="6973" y="111278"/>
                  </a:lnTo>
                  <a:lnTo>
                    <a:pt x="12108" y="119808"/>
                  </a:lnTo>
                  <a:lnTo>
                    <a:pt x="19041" y="124326"/>
                  </a:lnTo>
                  <a:lnTo>
                    <a:pt x="36103" y="126226"/>
                  </a:lnTo>
                  <a:lnTo>
                    <a:pt x="52265" y="120051"/>
                  </a:lnTo>
                  <a:lnTo>
                    <a:pt x="59850" y="115129"/>
                  </a:lnTo>
                  <a:lnTo>
                    <a:pt x="71398" y="100301"/>
                  </a:lnTo>
                  <a:lnTo>
                    <a:pt x="79259" y="80843"/>
                  </a:lnTo>
                  <a:lnTo>
                    <a:pt x="82754" y="56597"/>
                  </a:lnTo>
                  <a:lnTo>
                    <a:pt x="78068" y="36462"/>
                  </a:lnTo>
                  <a:lnTo>
                    <a:pt x="539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95748" y="3649967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73699"/>
                  </a:moveTo>
                  <a:lnTo>
                    <a:pt x="24047" y="64124"/>
                  </a:lnTo>
                  <a:lnTo>
                    <a:pt x="38374" y="53456"/>
                  </a:lnTo>
                  <a:lnTo>
                    <a:pt x="46301" y="34677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22090" y="3649967"/>
              <a:ext cx="15620" cy="84229"/>
            </a:xfrm>
            <a:custGeom>
              <a:avLst/>
              <a:gdLst/>
              <a:ahLst/>
              <a:cxnLst/>
              <a:rect l="0" t="0" r="0" b="0"/>
              <a:pathLst>
                <a:path w="15620" h="84229">
                  <a:moveTo>
                    <a:pt x="0" y="84228"/>
                  </a:moveTo>
                  <a:lnTo>
                    <a:pt x="15619" y="31523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3064121" y="3678980"/>
            <a:ext cx="157929" cy="247497"/>
          </a:xfrm>
          <a:custGeom>
            <a:avLst/>
            <a:gdLst/>
            <a:ahLst/>
            <a:cxnLst/>
            <a:rect l="0" t="0" r="0" b="0"/>
            <a:pathLst>
              <a:path w="157929" h="247497">
                <a:moveTo>
                  <a:pt x="0" y="65743"/>
                </a:moveTo>
                <a:lnTo>
                  <a:pt x="55045" y="82532"/>
                </a:lnTo>
                <a:lnTo>
                  <a:pt x="106453" y="85957"/>
                </a:lnTo>
                <a:lnTo>
                  <a:pt x="131541" y="84086"/>
                </a:lnTo>
                <a:lnTo>
                  <a:pt x="150490" y="75455"/>
                </a:lnTo>
                <a:lnTo>
                  <a:pt x="154139" y="68708"/>
                </a:lnTo>
                <a:lnTo>
                  <a:pt x="154232" y="60701"/>
                </a:lnTo>
                <a:lnTo>
                  <a:pt x="143160" y="22633"/>
                </a:lnTo>
                <a:lnTo>
                  <a:pt x="137554" y="14776"/>
                </a:lnTo>
                <a:lnTo>
                  <a:pt x="121967" y="2927"/>
                </a:lnTo>
                <a:lnTo>
                  <a:pt x="103341" y="0"/>
                </a:lnTo>
                <a:lnTo>
                  <a:pt x="83364" y="3769"/>
                </a:lnTo>
                <a:lnTo>
                  <a:pt x="62787" y="13243"/>
                </a:lnTo>
                <a:lnTo>
                  <a:pt x="48183" y="28372"/>
                </a:lnTo>
                <a:lnTo>
                  <a:pt x="29275" y="66680"/>
                </a:lnTo>
                <a:lnTo>
                  <a:pt x="22680" y="117617"/>
                </a:lnTo>
                <a:lnTo>
                  <a:pt x="24498" y="179672"/>
                </a:lnTo>
                <a:lnTo>
                  <a:pt x="30775" y="206455"/>
                </a:lnTo>
                <a:lnTo>
                  <a:pt x="41364" y="226158"/>
                </a:lnTo>
                <a:lnTo>
                  <a:pt x="56989" y="239594"/>
                </a:lnTo>
                <a:lnTo>
                  <a:pt x="66069" y="244815"/>
                </a:lnTo>
                <a:lnTo>
                  <a:pt x="85516" y="247496"/>
                </a:lnTo>
                <a:lnTo>
                  <a:pt x="104688" y="243618"/>
                </a:lnTo>
                <a:lnTo>
                  <a:pt x="136060" y="222065"/>
                </a:lnTo>
                <a:lnTo>
                  <a:pt x="157928" y="2026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6027925" y="1572760"/>
            <a:ext cx="550215" cy="229597"/>
            <a:chOff x="6027925" y="1572760"/>
            <a:chExt cx="550215" cy="229597"/>
          </a:xfrm>
        </p:grpSpPr>
        <p:sp>
          <p:nvSpPr>
            <p:cNvPr id="107" name="Freeform 106"/>
            <p:cNvSpPr/>
            <p:nvPr/>
          </p:nvSpPr>
          <p:spPr>
            <a:xfrm>
              <a:off x="6027925" y="1580622"/>
              <a:ext cx="234360" cy="221735"/>
            </a:xfrm>
            <a:custGeom>
              <a:avLst/>
              <a:gdLst/>
              <a:ahLst/>
              <a:cxnLst/>
              <a:rect l="0" t="0" r="0" b="0"/>
              <a:pathLst>
                <a:path w="234360" h="221735">
                  <a:moveTo>
                    <a:pt x="129074" y="118480"/>
                  </a:moveTo>
                  <a:lnTo>
                    <a:pt x="131874" y="106812"/>
                  </a:lnTo>
                  <a:lnTo>
                    <a:pt x="133376" y="96323"/>
                  </a:lnTo>
                  <a:lnTo>
                    <a:pt x="133682" y="86021"/>
                  </a:lnTo>
                  <a:lnTo>
                    <a:pt x="133003" y="75720"/>
                  </a:lnTo>
                  <a:lnTo>
                    <a:pt x="131535" y="65376"/>
                  </a:lnTo>
                  <a:lnTo>
                    <a:pt x="129457" y="54991"/>
                  </a:lnTo>
                  <a:lnTo>
                    <a:pt x="126602" y="44736"/>
                  </a:lnTo>
                  <a:lnTo>
                    <a:pt x="122483" y="34926"/>
                  </a:lnTo>
                  <a:lnTo>
                    <a:pt x="116930" y="25709"/>
                  </a:lnTo>
                  <a:lnTo>
                    <a:pt x="109913" y="17385"/>
                  </a:lnTo>
                  <a:lnTo>
                    <a:pt x="101376" y="10472"/>
                  </a:lnTo>
                  <a:lnTo>
                    <a:pt x="91454" y="5130"/>
                  </a:lnTo>
                  <a:lnTo>
                    <a:pt x="80724" y="1527"/>
                  </a:lnTo>
                  <a:lnTo>
                    <a:pt x="70069" y="0"/>
                  </a:lnTo>
                  <a:lnTo>
                    <a:pt x="59989" y="533"/>
                  </a:lnTo>
                  <a:lnTo>
                    <a:pt x="50767" y="2991"/>
                  </a:lnTo>
                  <a:lnTo>
                    <a:pt x="42646" y="7300"/>
                  </a:lnTo>
                  <a:lnTo>
                    <a:pt x="35630" y="13231"/>
                  </a:lnTo>
                  <a:lnTo>
                    <a:pt x="29563" y="20465"/>
                  </a:lnTo>
                  <a:lnTo>
                    <a:pt x="24236" y="28683"/>
                  </a:lnTo>
                  <a:lnTo>
                    <a:pt x="19461" y="37618"/>
                  </a:lnTo>
                  <a:lnTo>
                    <a:pt x="15081" y="47226"/>
                  </a:lnTo>
                  <a:lnTo>
                    <a:pt x="10978" y="57660"/>
                  </a:lnTo>
                  <a:lnTo>
                    <a:pt x="7075" y="68935"/>
                  </a:lnTo>
                  <a:lnTo>
                    <a:pt x="3639" y="80778"/>
                  </a:lnTo>
                  <a:lnTo>
                    <a:pt x="1244" y="92728"/>
                  </a:lnTo>
                  <a:lnTo>
                    <a:pt x="114" y="104512"/>
                  </a:lnTo>
                  <a:lnTo>
                    <a:pt x="0" y="116204"/>
                  </a:lnTo>
                  <a:lnTo>
                    <a:pt x="381" y="128121"/>
                  </a:lnTo>
                  <a:lnTo>
                    <a:pt x="902" y="140426"/>
                  </a:lnTo>
                  <a:lnTo>
                    <a:pt x="1726" y="152809"/>
                  </a:lnTo>
                  <a:lnTo>
                    <a:pt x="3409" y="164597"/>
                  </a:lnTo>
                  <a:lnTo>
                    <a:pt x="6207" y="175452"/>
                  </a:lnTo>
                  <a:lnTo>
                    <a:pt x="10070" y="185369"/>
                  </a:lnTo>
                  <a:lnTo>
                    <a:pt x="14811" y="194490"/>
                  </a:lnTo>
                  <a:lnTo>
                    <a:pt x="20232" y="202982"/>
                  </a:lnTo>
                  <a:lnTo>
                    <a:pt x="26313" y="210516"/>
                  </a:lnTo>
                  <a:lnTo>
                    <a:pt x="33218" y="216299"/>
                  </a:lnTo>
                  <a:lnTo>
                    <a:pt x="40972" y="220037"/>
                  </a:lnTo>
                  <a:lnTo>
                    <a:pt x="49466" y="221734"/>
                  </a:lnTo>
                  <a:lnTo>
                    <a:pt x="58546" y="221435"/>
                  </a:lnTo>
                  <a:lnTo>
                    <a:pt x="68057" y="219377"/>
                  </a:lnTo>
                  <a:lnTo>
                    <a:pt x="77715" y="215742"/>
                  </a:lnTo>
                  <a:lnTo>
                    <a:pt x="87120" y="210569"/>
                  </a:lnTo>
                  <a:lnTo>
                    <a:pt x="96067" y="204021"/>
                  </a:lnTo>
                  <a:lnTo>
                    <a:pt x="104380" y="196356"/>
                  </a:lnTo>
                  <a:lnTo>
                    <a:pt x="111816" y="187842"/>
                  </a:lnTo>
                  <a:lnTo>
                    <a:pt x="118337" y="178708"/>
                  </a:lnTo>
                  <a:lnTo>
                    <a:pt x="124056" y="169135"/>
                  </a:lnTo>
                  <a:lnTo>
                    <a:pt x="129138" y="159257"/>
                  </a:lnTo>
                  <a:lnTo>
                    <a:pt x="133743" y="149163"/>
                  </a:lnTo>
                  <a:lnTo>
                    <a:pt x="137838" y="138758"/>
                  </a:lnTo>
                  <a:lnTo>
                    <a:pt x="141217" y="127780"/>
                  </a:lnTo>
                  <a:lnTo>
                    <a:pt x="143828" y="116234"/>
                  </a:lnTo>
                  <a:lnTo>
                    <a:pt x="145900" y="107755"/>
                  </a:lnTo>
                  <a:lnTo>
                    <a:pt x="147557" y="106605"/>
                  </a:lnTo>
                  <a:lnTo>
                    <a:pt x="148647" y="111040"/>
                  </a:lnTo>
                  <a:lnTo>
                    <a:pt x="149625" y="118669"/>
                  </a:lnTo>
                  <a:lnTo>
                    <a:pt x="151281" y="127543"/>
                  </a:lnTo>
                  <a:lnTo>
                    <a:pt x="153991" y="136586"/>
                  </a:lnTo>
                  <a:lnTo>
                    <a:pt x="157760" y="145357"/>
                  </a:lnTo>
                  <a:lnTo>
                    <a:pt x="162422" y="153747"/>
                  </a:lnTo>
                  <a:lnTo>
                    <a:pt x="167780" y="161776"/>
                  </a:lnTo>
                  <a:lnTo>
                    <a:pt x="173815" y="169348"/>
                  </a:lnTo>
                  <a:lnTo>
                    <a:pt x="180688" y="176227"/>
                  </a:lnTo>
                  <a:lnTo>
                    <a:pt x="188411" y="182340"/>
                  </a:lnTo>
                  <a:lnTo>
                    <a:pt x="196605" y="187616"/>
                  </a:lnTo>
                  <a:lnTo>
                    <a:pt x="205495" y="192429"/>
                  </a:lnTo>
                  <a:lnTo>
                    <a:pt x="216982" y="197199"/>
                  </a:lnTo>
                  <a:lnTo>
                    <a:pt x="234359" y="202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93911" y="1572760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10528"/>
                  </a:moveTo>
                  <a:lnTo>
                    <a:pt x="43824" y="7653"/>
                  </a:lnTo>
                  <a:lnTo>
                    <a:pt x="34714" y="5185"/>
                  </a:lnTo>
                  <a:lnTo>
                    <a:pt x="21866" y="28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514969" y="1614874"/>
              <a:ext cx="63171" cy="10529"/>
            </a:xfrm>
            <a:custGeom>
              <a:avLst/>
              <a:gdLst/>
              <a:ahLst/>
              <a:cxnLst/>
              <a:rect l="0" t="0" r="0" b="0"/>
              <a:pathLst>
                <a:path w="63171" h="10529">
                  <a:moveTo>
                    <a:pt x="63170" y="0"/>
                  </a:moveTo>
                  <a:lnTo>
                    <a:pt x="54255" y="2875"/>
                  </a:lnTo>
                  <a:lnTo>
                    <a:pt x="44290" y="5342"/>
                  </a:lnTo>
                  <a:lnTo>
                    <a:pt x="28569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084873" y="2600012"/>
            <a:ext cx="404697" cy="373069"/>
            <a:chOff x="6084873" y="2600012"/>
            <a:chExt cx="404697" cy="373069"/>
          </a:xfrm>
        </p:grpSpPr>
        <p:sp>
          <p:nvSpPr>
            <p:cNvPr id="111" name="Freeform 110"/>
            <p:cNvSpPr/>
            <p:nvPr/>
          </p:nvSpPr>
          <p:spPr>
            <a:xfrm>
              <a:off x="6084873" y="2600012"/>
              <a:ext cx="146463" cy="373069"/>
            </a:xfrm>
            <a:custGeom>
              <a:avLst/>
              <a:gdLst/>
              <a:ahLst/>
              <a:cxnLst/>
              <a:rect l="0" t="0" r="0" b="0"/>
              <a:pathLst>
                <a:path w="146463" h="373069">
                  <a:moveTo>
                    <a:pt x="4612" y="0"/>
                  </a:moveTo>
                  <a:lnTo>
                    <a:pt x="1812" y="8801"/>
                  </a:lnTo>
                  <a:lnTo>
                    <a:pt x="310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41" y="58413"/>
                  </a:lnTo>
                  <a:lnTo>
                    <a:pt x="2825" y="72078"/>
                  </a:lnTo>
                  <a:lnTo>
                    <a:pt x="3352" y="86845"/>
                  </a:lnTo>
                  <a:lnTo>
                    <a:pt x="3738" y="102438"/>
                  </a:lnTo>
                  <a:lnTo>
                    <a:pt x="4013" y="118467"/>
                  </a:lnTo>
                  <a:lnTo>
                    <a:pt x="4204" y="134445"/>
                  </a:lnTo>
                  <a:lnTo>
                    <a:pt x="4336" y="150118"/>
                  </a:lnTo>
                  <a:lnTo>
                    <a:pt x="4426" y="165591"/>
                  </a:lnTo>
                  <a:lnTo>
                    <a:pt x="4487" y="181205"/>
                  </a:lnTo>
                  <a:lnTo>
                    <a:pt x="4528" y="197154"/>
                  </a:lnTo>
                  <a:lnTo>
                    <a:pt x="4556" y="213308"/>
                  </a:lnTo>
                  <a:lnTo>
                    <a:pt x="4575" y="229314"/>
                  </a:lnTo>
                  <a:lnTo>
                    <a:pt x="4583" y="244973"/>
                  </a:lnTo>
                  <a:lnTo>
                    <a:pt x="4418" y="260252"/>
                  </a:lnTo>
                  <a:lnTo>
                    <a:pt x="3775" y="275197"/>
                  </a:lnTo>
                  <a:lnTo>
                    <a:pt x="2538" y="289851"/>
                  </a:lnTo>
                  <a:lnTo>
                    <a:pt x="1190" y="303158"/>
                  </a:lnTo>
                  <a:lnTo>
                    <a:pt x="741" y="311619"/>
                  </a:lnTo>
                  <a:lnTo>
                    <a:pt x="1294" y="313092"/>
                  </a:lnTo>
                  <a:lnTo>
                    <a:pt x="2093" y="309369"/>
                  </a:lnTo>
                  <a:lnTo>
                    <a:pt x="2968" y="302357"/>
                  </a:lnTo>
                  <a:lnTo>
                    <a:pt x="4158" y="293530"/>
                  </a:lnTo>
                  <a:lnTo>
                    <a:pt x="5807" y="283785"/>
                  </a:lnTo>
                  <a:lnTo>
                    <a:pt x="7912" y="273598"/>
                  </a:lnTo>
                  <a:lnTo>
                    <a:pt x="10403" y="263206"/>
                  </a:lnTo>
                  <a:lnTo>
                    <a:pt x="13197" y="252728"/>
                  </a:lnTo>
                  <a:lnTo>
                    <a:pt x="16378" y="242381"/>
                  </a:lnTo>
                  <a:lnTo>
                    <a:pt x="20193" y="232495"/>
                  </a:lnTo>
                  <a:lnTo>
                    <a:pt x="24731" y="223220"/>
                  </a:lnTo>
                  <a:lnTo>
                    <a:pt x="30252" y="214854"/>
                  </a:lnTo>
                  <a:lnTo>
                    <a:pt x="37248" y="207912"/>
                  </a:lnTo>
                  <a:lnTo>
                    <a:pt x="45844" y="202545"/>
                  </a:lnTo>
                  <a:lnTo>
                    <a:pt x="55702" y="198755"/>
                  </a:lnTo>
                  <a:lnTo>
                    <a:pt x="66228" y="196570"/>
                  </a:lnTo>
                  <a:lnTo>
                    <a:pt x="77000" y="195847"/>
                  </a:lnTo>
                  <a:lnTo>
                    <a:pt x="87484" y="196649"/>
                  </a:lnTo>
                  <a:lnTo>
                    <a:pt x="96983" y="199306"/>
                  </a:lnTo>
                  <a:lnTo>
                    <a:pt x="105222" y="203832"/>
                  </a:lnTo>
                  <a:lnTo>
                    <a:pt x="112430" y="209973"/>
                  </a:lnTo>
                  <a:lnTo>
                    <a:pt x="119127" y="217381"/>
                  </a:lnTo>
                  <a:lnTo>
                    <a:pt x="125668" y="225738"/>
                  </a:lnTo>
                  <a:lnTo>
                    <a:pt x="131894" y="234940"/>
                  </a:lnTo>
                  <a:lnTo>
                    <a:pt x="137251" y="245094"/>
                  </a:lnTo>
                  <a:lnTo>
                    <a:pt x="141483" y="256178"/>
                  </a:lnTo>
                  <a:lnTo>
                    <a:pt x="144476" y="267892"/>
                  </a:lnTo>
                  <a:lnTo>
                    <a:pt x="146111" y="279754"/>
                  </a:lnTo>
                  <a:lnTo>
                    <a:pt x="146462" y="291469"/>
                  </a:lnTo>
                  <a:lnTo>
                    <a:pt x="145577" y="302776"/>
                  </a:lnTo>
                  <a:lnTo>
                    <a:pt x="143396" y="313370"/>
                  </a:lnTo>
                  <a:lnTo>
                    <a:pt x="140006" y="323160"/>
                  </a:lnTo>
                  <a:lnTo>
                    <a:pt x="135614" y="332226"/>
                  </a:lnTo>
                  <a:lnTo>
                    <a:pt x="130450" y="340709"/>
                  </a:lnTo>
                  <a:lnTo>
                    <a:pt x="124709" y="348745"/>
                  </a:lnTo>
                  <a:lnTo>
                    <a:pt x="118229" y="356126"/>
                  </a:lnTo>
                  <a:lnTo>
                    <a:pt x="110515" y="362333"/>
                  </a:lnTo>
                  <a:lnTo>
                    <a:pt x="101401" y="367170"/>
                  </a:lnTo>
                  <a:lnTo>
                    <a:pt x="91179" y="370587"/>
                  </a:lnTo>
                  <a:lnTo>
                    <a:pt x="80400" y="372514"/>
                  </a:lnTo>
                  <a:lnTo>
                    <a:pt x="69455" y="373068"/>
                  </a:lnTo>
                  <a:lnTo>
                    <a:pt x="58786" y="372457"/>
                  </a:lnTo>
                  <a:lnTo>
                    <a:pt x="47817" y="370721"/>
                  </a:lnTo>
                  <a:lnTo>
                    <a:pt x="34471" y="366594"/>
                  </a:lnTo>
                  <a:lnTo>
                    <a:pt x="1514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84283" y="280005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5359" y="2867"/>
                  </a:lnTo>
                  <a:lnTo>
                    <a:pt x="66372" y="5009"/>
                  </a:lnTo>
                  <a:lnTo>
                    <a:pt x="56390" y="6612"/>
                  </a:lnTo>
                  <a:lnTo>
                    <a:pt x="45858" y="7795"/>
                  </a:lnTo>
                  <a:lnTo>
                    <a:pt x="34620" y="8774"/>
                  </a:lnTo>
                  <a:lnTo>
                    <a:pt x="20567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05340" y="2884281"/>
              <a:ext cx="84230" cy="10530"/>
            </a:xfrm>
            <a:custGeom>
              <a:avLst/>
              <a:gdLst/>
              <a:ahLst/>
              <a:cxnLst/>
              <a:rect l="0" t="0" r="0" b="0"/>
              <a:pathLst>
                <a:path w="84230" h="10530">
                  <a:moveTo>
                    <a:pt x="84229" y="10529"/>
                  </a:moveTo>
                  <a:lnTo>
                    <a:pt x="72560" y="10462"/>
                  </a:lnTo>
                  <a:lnTo>
                    <a:pt x="62072" y="9821"/>
                  </a:lnTo>
                  <a:lnTo>
                    <a:pt x="51779" y="8530"/>
                  </a:lnTo>
                  <a:lnTo>
                    <a:pt x="41759" y="6834"/>
                  </a:lnTo>
                  <a:lnTo>
                    <a:pt x="31392" y="4984"/>
                  </a:lnTo>
                  <a:lnTo>
                    <a:pt x="18646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175955" y="3832609"/>
            <a:ext cx="1026656" cy="425961"/>
            <a:chOff x="6175955" y="3832609"/>
            <a:chExt cx="1026656" cy="425961"/>
          </a:xfrm>
        </p:grpSpPr>
        <p:sp>
          <p:nvSpPr>
            <p:cNvPr id="115" name="Freeform 114"/>
            <p:cNvSpPr/>
            <p:nvPr/>
          </p:nvSpPr>
          <p:spPr>
            <a:xfrm>
              <a:off x="6175955" y="3832609"/>
              <a:ext cx="156345" cy="286256"/>
            </a:xfrm>
            <a:custGeom>
              <a:avLst/>
              <a:gdLst/>
              <a:ahLst/>
              <a:cxnLst/>
              <a:rect l="0" t="0" r="0" b="0"/>
              <a:pathLst>
                <a:path w="156345" h="286256">
                  <a:moveTo>
                    <a:pt x="124758" y="30955"/>
                  </a:moveTo>
                  <a:lnTo>
                    <a:pt x="118891" y="25087"/>
                  </a:lnTo>
                  <a:lnTo>
                    <a:pt x="113327" y="19523"/>
                  </a:lnTo>
                  <a:lnTo>
                    <a:pt x="107518" y="13737"/>
                  </a:lnTo>
                  <a:lnTo>
                    <a:pt x="101091" y="8175"/>
                  </a:lnTo>
                  <a:lnTo>
                    <a:pt x="93465" y="3790"/>
                  </a:lnTo>
                  <a:lnTo>
                    <a:pt x="84440" y="1026"/>
                  </a:lnTo>
                  <a:lnTo>
                    <a:pt x="74458" y="0"/>
                  </a:lnTo>
                  <a:lnTo>
                    <a:pt x="64379" y="755"/>
                  </a:lnTo>
                  <a:lnTo>
                    <a:pt x="54721" y="3123"/>
                  </a:lnTo>
                  <a:lnTo>
                    <a:pt x="45798" y="6967"/>
                  </a:lnTo>
                  <a:lnTo>
                    <a:pt x="37886" y="12280"/>
                  </a:lnTo>
                  <a:lnTo>
                    <a:pt x="31014" y="18922"/>
                  </a:lnTo>
                  <a:lnTo>
                    <a:pt x="25044" y="26650"/>
                  </a:lnTo>
                  <a:lnTo>
                    <a:pt x="19785" y="35207"/>
                  </a:lnTo>
                  <a:lnTo>
                    <a:pt x="15059" y="44373"/>
                  </a:lnTo>
                  <a:lnTo>
                    <a:pt x="10882" y="54138"/>
                  </a:lnTo>
                  <a:lnTo>
                    <a:pt x="7447" y="64677"/>
                  </a:lnTo>
                  <a:lnTo>
                    <a:pt x="4801" y="76032"/>
                  </a:lnTo>
                  <a:lnTo>
                    <a:pt x="2855" y="88269"/>
                  </a:lnTo>
                  <a:lnTo>
                    <a:pt x="1465" y="101547"/>
                  </a:lnTo>
                  <a:lnTo>
                    <a:pt x="498" y="115845"/>
                  </a:lnTo>
                  <a:lnTo>
                    <a:pt x="0" y="130684"/>
                  </a:lnTo>
                  <a:lnTo>
                    <a:pt x="190" y="145258"/>
                  </a:lnTo>
                  <a:lnTo>
                    <a:pt x="1133" y="159131"/>
                  </a:lnTo>
                  <a:lnTo>
                    <a:pt x="2749" y="172224"/>
                  </a:lnTo>
                  <a:lnTo>
                    <a:pt x="4904" y="184631"/>
                  </a:lnTo>
                  <a:lnTo>
                    <a:pt x="7465" y="196494"/>
                  </a:lnTo>
                  <a:lnTo>
                    <a:pt x="10320" y="207955"/>
                  </a:lnTo>
                  <a:lnTo>
                    <a:pt x="13382" y="219125"/>
                  </a:lnTo>
                  <a:lnTo>
                    <a:pt x="16592" y="230087"/>
                  </a:lnTo>
                  <a:lnTo>
                    <a:pt x="20069" y="240739"/>
                  </a:lnTo>
                  <a:lnTo>
                    <a:pt x="24089" y="250820"/>
                  </a:lnTo>
                  <a:lnTo>
                    <a:pt x="28768" y="260221"/>
                  </a:lnTo>
                  <a:lnTo>
                    <a:pt x="34386" y="268668"/>
                  </a:lnTo>
                  <a:lnTo>
                    <a:pt x="41447" y="275664"/>
                  </a:lnTo>
                  <a:lnTo>
                    <a:pt x="50087" y="281062"/>
                  </a:lnTo>
                  <a:lnTo>
                    <a:pt x="59975" y="284702"/>
                  </a:lnTo>
                  <a:lnTo>
                    <a:pt x="70521" y="286255"/>
                  </a:lnTo>
                  <a:lnTo>
                    <a:pt x="81315" y="285747"/>
                  </a:lnTo>
                  <a:lnTo>
                    <a:pt x="92153" y="283645"/>
                  </a:lnTo>
                  <a:lnTo>
                    <a:pt x="102956" y="280642"/>
                  </a:lnTo>
                  <a:lnTo>
                    <a:pt x="113687" y="277226"/>
                  </a:lnTo>
                  <a:lnTo>
                    <a:pt x="123894" y="273806"/>
                  </a:lnTo>
                  <a:lnTo>
                    <a:pt x="133701" y="270461"/>
                  </a:lnTo>
                  <a:lnTo>
                    <a:pt x="143970" y="266905"/>
                  </a:lnTo>
                  <a:lnTo>
                    <a:pt x="156344" y="262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69169" y="3947791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54257" y="2876"/>
                  </a:lnTo>
                  <a:lnTo>
                    <a:pt x="44291" y="5343"/>
                  </a:lnTo>
                  <a:lnTo>
                    <a:pt x="28570" y="77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69169" y="402149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7" y="0"/>
                  </a:lnTo>
                  <a:lnTo>
                    <a:pt x="39898" y="0"/>
                  </a:lnTo>
                  <a:lnTo>
                    <a:pt x="246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1" name="Group 120"/>
            <p:cNvGrpSpPr/>
            <p:nvPr/>
          </p:nvGrpSpPr>
          <p:grpSpPr>
            <a:xfrm>
              <a:off x="6696790" y="3877777"/>
              <a:ext cx="505821" cy="380793"/>
              <a:chOff x="6696790" y="3877777"/>
              <a:chExt cx="505821" cy="380793"/>
            </a:xfrm>
          </p:grpSpPr>
          <p:sp>
            <p:nvSpPr>
              <p:cNvPr id="118" name="Freeform 117"/>
              <p:cNvSpPr/>
              <p:nvPr/>
            </p:nvSpPr>
            <p:spPr>
              <a:xfrm>
                <a:off x="6696790" y="3893632"/>
                <a:ext cx="210495" cy="364938"/>
              </a:xfrm>
              <a:custGeom>
                <a:avLst/>
                <a:gdLst/>
                <a:ahLst/>
                <a:cxnLst/>
                <a:rect l="0" t="0" r="0" b="0"/>
                <a:pathLst>
                  <a:path w="210495" h="364938">
                    <a:moveTo>
                      <a:pt x="79548" y="5202"/>
                    </a:moveTo>
                    <a:lnTo>
                      <a:pt x="73613" y="11069"/>
                    </a:lnTo>
                    <a:lnTo>
                      <a:pt x="67409" y="16634"/>
                    </a:lnTo>
                    <a:lnTo>
                      <a:pt x="60318" y="22433"/>
                    </a:lnTo>
                    <a:lnTo>
                      <a:pt x="52550" y="28513"/>
                    </a:lnTo>
                    <a:lnTo>
                      <a:pt x="44552" y="34844"/>
                    </a:lnTo>
                    <a:lnTo>
                      <a:pt x="36610" y="41372"/>
                    </a:lnTo>
                    <a:lnTo>
                      <a:pt x="28837" y="48048"/>
                    </a:lnTo>
                    <a:lnTo>
                      <a:pt x="21244" y="54830"/>
                    </a:lnTo>
                    <a:lnTo>
                      <a:pt x="13818" y="61633"/>
                    </a:lnTo>
                    <a:lnTo>
                      <a:pt x="6908" y="66518"/>
                    </a:lnTo>
                    <a:lnTo>
                      <a:pt x="1901" y="67085"/>
                    </a:lnTo>
                    <a:lnTo>
                      <a:pt x="0" y="64039"/>
                    </a:lnTo>
                    <a:lnTo>
                      <a:pt x="850" y="58498"/>
                    </a:lnTo>
                    <a:lnTo>
                      <a:pt x="3703" y="51452"/>
                    </a:lnTo>
                    <a:lnTo>
                      <a:pt x="7931" y="43771"/>
                    </a:lnTo>
                    <a:lnTo>
                      <a:pt x="13093" y="35962"/>
                    </a:lnTo>
                    <a:lnTo>
                      <a:pt x="19042" y="28403"/>
                    </a:lnTo>
                    <a:lnTo>
                      <a:pt x="25881" y="21467"/>
                    </a:lnTo>
                    <a:lnTo>
                      <a:pt x="33604" y="15283"/>
                    </a:lnTo>
                    <a:lnTo>
                      <a:pt x="42254" y="9958"/>
                    </a:lnTo>
                    <a:lnTo>
                      <a:pt x="51971" y="5669"/>
                    </a:lnTo>
                    <a:lnTo>
                      <a:pt x="62731" y="2421"/>
                    </a:lnTo>
                    <a:lnTo>
                      <a:pt x="74212" y="390"/>
                    </a:lnTo>
                    <a:lnTo>
                      <a:pt x="85910" y="0"/>
                    </a:lnTo>
                    <a:lnTo>
                      <a:pt x="97510" y="1335"/>
                    </a:lnTo>
                    <a:lnTo>
                      <a:pt x="108567" y="4350"/>
                    </a:lnTo>
                    <a:lnTo>
                      <a:pt x="118460" y="9040"/>
                    </a:lnTo>
                    <a:lnTo>
                      <a:pt x="126957" y="15235"/>
                    </a:lnTo>
                    <a:lnTo>
                      <a:pt x="134000" y="22819"/>
                    </a:lnTo>
                    <a:lnTo>
                      <a:pt x="139522" y="31803"/>
                    </a:lnTo>
                    <a:lnTo>
                      <a:pt x="143638" y="42058"/>
                    </a:lnTo>
                    <a:lnTo>
                      <a:pt x="146269" y="53026"/>
                    </a:lnTo>
                    <a:lnTo>
                      <a:pt x="147069" y="63847"/>
                    </a:lnTo>
                    <a:lnTo>
                      <a:pt x="146017" y="74047"/>
                    </a:lnTo>
                    <a:lnTo>
                      <a:pt x="143363" y="83521"/>
                    </a:lnTo>
                    <a:lnTo>
                      <a:pt x="139450" y="92345"/>
                    </a:lnTo>
                    <a:lnTo>
                      <a:pt x="134591" y="100646"/>
                    </a:lnTo>
                    <a:lnTo>
                      <a:pt x="128891" y="108391"/>
                    </a:lnTo>
                    <a:lnTo>
                      <a:pt x="122241" y="115381"/>
                    </a:lnTo>
                    <a:lnTo>
                      <a:pt x="114713" y="121531"/>
                    </a:lnTo>
                    <a:lnTo>
                      <a:pt x="108381" y="125575"/>
                    </a:lnTo>
                    <a:lnTo>
                      <a:pt x="106445" y="126837"/>
                    </a:lnTo>
                    <a:lnTo>
                      <a:pt x="109241" y="127364"/>
                    </a:lnTo>
                    <a:lnTo>
                      <a:pt x="115519" y="128203"/>
                    </a:lnTo>
                    <a:lnTo>
                      <a:pt x="123851" y="129614"/>
                    </a:lnTo>
                    <a:lnTo>
                      <a:pt x="133270" y="131577"/>
                    </a:lnTo>
                    <a:lnTo>
                      <a:pt x="143076" y="134151"/>
                    </a:lnTo>
                    <a:lnTo>
                      <a:pt x="152685" y="137534"/>
                    </a:lnTo>
                    <a:lnTo>
                      <a:pt x="161827" y="141771"/>
                    </a:lnTo>
                    <a:lnTo>
                      <a:pt x="170463" y="147087"/>
                    </a:lnTo>
                    <a:lnTo>
                      <a:pt x="178663" y="153942"/>
                    </a:lnTo>
                    <a:lnTo>
                      <a:pt x="186510" y="162452"/>
                    </a:lnTo>
                    <a:lnTo>
                      <a:pt x="193767" y="172591"/>
                    </a:lnTo>
                    <a:lnTo>
                      <a:pt x="199891" y="184371"/>
                    </a:lnTo>
                    <a:lnTo>
                      <a:pt x="204673" y="197619"/>
                    </a:lnTo>
                    <a:lnTo>
                      <a:pt x="208053" y="211735"/>
                    </a:lnTo>
                    <a:lnTo>
                      <a:pt x="209956" y="225815"/>
                    </a:lnTo>
                    <a:lnTo>
                      <a:pt x="210494" y="239352"/>
                    </a:lnTo>
                    <a:lnTo>
                      <a:pt x="209907" y="252218"/>
                    </a:lnTo>
                    <a:lnTo>
                      <a:pt x="208458" y="264472"/>
                    </a:lnTo>
                    <a:lnTo>
                      <a:pt x="206373" y="276234"/>
                    </a:lnTo>
                    <a:lnTo>
                      <a:pt x="203672" y="287625"/>
                    </a:lnTo>
                    <a:lnTo>
                      <a:pt x="200182" y="298750"/>
                    </a:lnTo>
                    <a:lnTo>
                      <a:pt x="195865" y="309676"/>
                    </a:lnTo>
                    <a:lnTo>
                      <a:pt x="190661" y="320135"/>
                    </a:lnTo>
                    <a:lnTo>
                      <a:pt x="184411" y="329554"/>
                    </a:lnTo>
                    <a:lnTo>
                      <a:pt x="177130" y="337701"/>
                    </a:lnTo>
                    <a:lnTo>
                      <a:pt x="168969" y="344663"/>
                    </a:lnTo>
                    <a:lnTo>
                      <a:pt x="160120" y="350655"/>
                    </a:lnTo>
                    <a:lnTo>
                      <a:pt x="150761" y="355900"/>
                    </a:lnTo>
                    <a:lnTo>
                      <a:pt x="141037" y="360272"/>
                    </a:lnTo>
                    <a:lnTo>
                      <a:pt x="131057" y="363311"/>
                    </a:lnTo>
                    <a:lnTo>
                      <a:pt x="120901" y="364872"/>
                    </a:lnTo>
                    <a:lnTo>
                      <a:pt x="110623" y="364937"/>
                    </a:lnTo>
                    <a:lnTo>
                      <a:pt x="100263" y="363462"/>
                    </a:lnTo>
                    <a:lnTo>
                      <a:pt x="89848" y="360578"/>
                    </a:lnTo>
                    <a:lnTo>
                      <a:pt x="79395" y="356541"/>
                    </a:lnTo>
                    <a:lnTo>
                      <a:pt x="68917" y="351622"/>
                    </a:lnTo>
                    <a:lnTo>
                      <a:pt x="58432" y="346063"/>
                    </a:lnTo>
                    <a:lnTo>
                      <a:pt x="48206" y="340163"/>
                    </a:lnTo>
                    <a:lnTo>
                      <a:pt x="37647" y="333601"/>
                    </a:lnTo>
                    <a:lnTo>
                      <a:pt x="24711" y="324686"/>
                    </a:lnTo>
                    <a:lnTo>
                      <a:pt x="5848" y="3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6929756" y="3898155"/>
                <a:ext cx="124905" cy="337592"/>
              </a:xfrm>
              <a:custGeom>
                <a:avLst/>
                <a:gdLst/>
                <a:ahLst/>
                <a:cxnLst/>
                <a:rect l="0" t="0" r="0" b="0"/>
                <a:pathLst>
                  <a:path w="124905" h="337592">
                    <a:moveTo>
                      <a:pt x="99266" y="127021"/>
                    </a:moveTo>
                    <a:lnTo>
                      <a:pt x="102267" y="118220"/>
                    </a:lnTo>
                    <a:lnTo>
                      <a:pt x="105689" y="109873"/>
                    </a:lnTo>
                    <a:lnTo>
                      <a:pt x="109876" y="101170"/>
                    </a:lnTo>
                    <a:lnTo>
                      <a:pt x="114431" y="91876"/>
                    </a:lnTo>
                    <a:lnTo>
                      <a:pt x="118615" y="81733"/>
                    </a:lnTo>
                    <a:lnTo>
                      <a:pt x="122030" y="70696"/>
                    </a:lnTo>
                    <a:lnTo>
                      <a:pt x="124294" y="59203"/>
                    </a:lnTo>
                    <a:lnTo>
                      <a:pt x="124904" y="48029"/>
                    </a:lnTo>
                    <a:lnTo>
                      <a:pt x="123745" y="37598"/>
                    </a:lnTo>
                    <a:lnTo>
                      <a:pt x="120864" y="28139"/>
                    </a:lnTo>
                    <a:lnTo>
                      <a:pt x="116270" y="19858"/>
                    </a:lnTo>
                    <a:lnTo>
                      <a:pt x="110142" y="12745"/>
                    </a:lnTo>
                    <a:lnTo>
                      <a:pt x="102607" y="6951"/>
                    </a:lnTo>
                    <a:lnTo>
                      <a:pt x="93654" y="2874"/>
                    </a:lnTo>
                    <a:lnTo>
                      <a:pt x="83421" y="577"/>
                    </a:lnTo>
                    <a:lnTo>
                      <a:pt x="72467" y="0"/>
                    </a:lnTo>
                    <a:lnTo>
                      <a:pt x="61656" y="1124"/>
                    </a:lnTo>
                    <a:lnTo>
                      <a:pt x="51464" y="3772"/>
                    </a:lnTo>
                    <a:lnTo>
                      <a:pt x="41995" y="7820"/>
                    </a:lnTo>
                    <a:lnTo>
                      <a:pt x="33174" y="13277"/>
                    </a:lnTo>
                    <a:lnTo>
                      <a:pt x="24879" y="20024"/>
                    </a:lnTo>
                    <a:lnTo>
                      <a:pt x="17309" y="27994"/>
                    </a:lnTo>
                    <a:lnTo>
                      <a:pt x="10968" y="37246"/>
                    </a:lnTo>
                    <a:lnTo>
                      <a:pt x="6037" y="47688"/>
                    </a:lnTo>
                    <a:lnTo>
                      <a:pt x="2555" y="58953"/>
                    </a:lnTo>
                    <a:lnTo>
                      <a:pt x="584" y="70508"/>
                    </a:lnTo>
                    <a:lnTo>
                      <a:pt x="0" y="82017"/>
                    </a:lnTo>
                    <a:lnTo>
                      <a:pt x="556" y="93354"/>
                    </a:lnTo>
                    <a:lnTo>
                      <a:pt x="1984" y="104500"/>
                    </a:lnTo>
                    <a:lnTo>
                      <a:pt x="4059" y="115470"/>
                    </a:lnTo>
                    <a:lnTo>
                      <a:pt x="6925" y="125972"/>
                    </a:lnTo>
                    <a:lnTo>
                      <a:pt x="11057" y="135426"/>
                    </a:lnTo>
                    <a:lnTo>
                      <a:pt x="16617" y="143587"/>
                    </a:lnTo>
                    <a:lnTo>
                      <a:pt x="23472" y="150050"/>
                    </a:lnTo>
                    <a:lnTo>
                      <a:pt x="31367" y="154111"/>
                    </a:lnTo>
                    <a:lnTo>
                      <a:pt x="40045" y="155615"/>
                    </a:lnTo>
                    <a:lnTo>
                      <a:pt x="49126" y="154863"/>
                    </a:lnTo>
                    <a:lnTo>
                      <a:pt x="58135" y="152314"/>
                    </a:lnTo>
                    <a:lnTo>
                      <a:pt x="66813" y="148416"/>
                    </a:lnTo>
                    <a:lnTo>
                      <a:pt x="74942" y="143380"/>
                    </a:lnTo>
                    <a:lnTo>
                      <a:pt x="82257" y="137185"/>
                    </a:lnTo>
                    <a:lnTo>
                      <a:pt x="88710" y="129959"/>
                    </a:lnTo>
                    <a:lnTo>
                      <a:pt x="94950" y="123539"/>
                    </a:lnTo>
                    <a:lnTo>
                      <a:pt x="101228" y="120863"/>
                    </a:lnTo>
                    <a:lnTo>
                      <a:pt x="106395" y="122407"/>
                    </a:lnTo>
                    <a:lnTo>
                      <a:pt x="109839" y="127119"/>
                    </a:lnTo>
                    <a:lnTo>
                      <a:pt x="111572" y="133926"/>
                    </a:lnTo>
                    <a:lnTo>
                      <a:pt x="112028" y="142232"/>
                    </a:lnTo>
                    <a:lnTo>
                      <a:pt x="111846" y="151859"/>
                    </a:lnTo>
                    <a:lnTo>
                      <a:pt x="111449" y="162637"/>
                    </a:lnTo>
                    <a:lnTo>
                      <a:pt x="111041" y="174502"/>
                    </a:lnTo>
                    <a:lnTo>
                      <a:pt x="110697" y="187541"/>
                    </a:lnTo>
                    <a:lnTo>
                      <a:pt x="110432" y="201693"/>
                    </a:lnTo>
                    <a:lnTo>
                      <a:pt x="110235" y="216775"/>
                    </a:lnTo>
                    <a:lnTo>
                      <a:pt x="110098" y="232580"/>
                    </a:lnTo>
                    <a:lnTo>
                      <a:pt x="110001" y="248900"/>
                    </a:lnTo>
                    <a:lnTo>
                      <a:pt x="109935" y="265214"/>
                    </a:lnTo>
                    <a:lnTo>
                      <a:pt x="109880" y="282482"/>
                    </a:lnTo>
                    <a:lnTo>
                      <a:pt x="109837" y="304455"/>
                    </a:lnTo>
                    <a:lnTo>
                      <a:pt x="109794" y="33759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7102573" y="3877777"/>
                <a:ext cx="100038" cy="115941"/>
              </a:xfrm>
              <a:custGeom>
                <a:avLst/>
                <a:gdLst/>
                <a:ahLst/>
                <a:cxnLst/>
                <a:rect l="0" t="0" r="0" b="0"/>
                <a:pathLst>
                  <a:path w="100038" h="115941">
                    <a:moveTo>
                      <a:pt x="42262" y="10528"/>
                    </a:moveTo>
                    <a:lnTo>
                      <a:pt x="33595" y="13596"/>
                    </a:lnTo>
                    <a:lnTo>
                      <a:pt x="26528" y="17659"/>
                    </a:lnTo>
                    <a:lnTo>
                      <a:pt x="20423" y="23152"/>
                    </a:lnTo>
                    <a:lnTo>
                      <a:pt x="15021" y="29911"/>
                    </a:lnTo>
                    <a:lnTo>
                      <a:pt x="10159" y="37709"/>
                    </a:lnTo>
                    <a:lnTo>
                      <a:pt x="5714" y="46306"/>
                    </a:lnTo>
                    <a:lnTo>
                      <a:pt x="2066" y="55492"/>
                    </a:lnTo>
                    <a:lnTo>
                      <a:pt x="52" y="65097"/>
                    </a:lnTo>
                    <a:lnTo>
                      <a:pt x="0" y="74987"/>
                    </a:lnTo>
                    <a:lnTo>
                      <a:pt x="1933" y="84744"/>
                    </a:lnTo>
                    <a:lnTo>
                      <a:pt x="5821" y="93689"/>
                    </a:lnTo>
                    <a:lnTo>
                      <a:pt x="11440" y="101509"/>
                    </a:lnTo>
                    <a:lnTo>
                      <a:pt x="18448" y="107911"/>
                    </a:lnTo>
                    <a:lnTo>
                      <a:pt x="26507" y="112463"/>
                    </a:lnTo>
                    <a:lnTo>
                      <a:pt x="35324" y="115111"/>
                    </a:lnTo>
                    <a:lnTo>
                      <a:pt x="44511" y="115940"/>
                    </a:lnTo>
                    <a:lnTo>
                      <a:pt x="53597" y="114992"/>
                    </a:lnTo>
                    <a:lnTo>
                      <a:pt x="62331" y="112465"/>
                    </a:lnTo>
                    <a:lnTo>
                      <a:pt x="70499" y="108500"/>
                    </a:lnTo>
                    <a:lnTo>
                      <a:pt x="77840" y="103099"/>
                    </a:lnTo>
                    <a:lnTo>
                      <a:pt x="84292" y="96390"/>
                    </a:lnTo>
                    <a:lnTo>
                      <a:pt x="89794" y="88446"/>
                    </a:lnTo>
                    <a:lnTo>
                      <a:pt x="94201" y="79212"/>
                    </a:lnTo>
                    <a:lnTo>
                      <a:pt x="97529" y="68785"/>
                    </a:lnTo>
                    <a:lnTo>
                      <a:pt x="99612" y="57700"/>
                    </a:lnTo>
                    <a:lnTo>
                      <a:pt x="100037" y="46800"/>
                    </a:lnTo>
                    <a:lnTo>
                      <a:pt x="98726" y="36556"/>
                    </a:lnTo>
                    <a:lnTo>
                      <a:pt x="95624" y="27362"/>
                    </a:lnTo>
                    <a:lnTo>
                      <a:pt x="89918" y="18810"/>
                    </a:lnTo>
                    <a:lnTo>
                      <a:pt x="77754" y="10156"/>
                    </a:lnTo>
                    <a:lnTo>
                      <a:pt x="5279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23" name="Freeform 122"/>
          <p:cNvSpPr/>
          <p:nvPr/>
        </p:nvSpPr>
        <p:spPr>
          <a:xfrm>
            <a:off x="6102408" y="4742665"/>
            <a:ext cx="134806" cy="391179"/>
          </a:xfrm>
          <a:custGeom>
            <a:avLst/>
            <a:gdLst/>
            <a:ahLst/>
            <a:cxnLst/>
            <a:rect l="0" t="0" r="0" b="0"/>
            <a:pathLst>
              <a:path w="134806" h="391179">
                <a:moveTo>
                  <a:pt x="92691" y="236722"/>
                </a:moveTo>
                <a:lnTo>
                  <a:pt x="83890" y="233922"/>
                </a:lnTo>
                <a:lnTo>
                  <a:pt x="75543" y="232420"/>
                </a:lnTo>
                <a:lnTo>
                  <a:pt x="66849" y="232123"/>
                </a:lnTo>
                <a:lnTo>
                  <a:pt x="57901" y="233148"/>
                </a:lnTo>
                <a:lnTo>
                  <a:pt x="49054" y="235912"/>
                </a:lnTo>
                <a:lnTo>
                  <a:pt x="40520" y="240488"/>
                </a:lnTo>
                <a:lnTo>
                  <a:pt x="32504" y="246648"/>
                </a:lnTo>
                <a:lnTo>
                  <a:pt x="25276" y="254064"/>
                </a:lnTo>
                <a:lnTo>
                  <a:pt x="18904" y="262423"/>
                </a:lnTo>
                <a:lnTo>
                  <a:pt x="13456" y="271625"/>
                </a:lnTo>
                <a:lnTo>
                  <a:pt x="9087" y="281779"/>
                </a:lnTo>
                <a:lnTo>
                  <a:pt x="5776" y="292866"/>
                </a:lnTo>
                <a:lnTo>
                  <a:pt x="3365" y="304751"/>
                </a:lnTo>
                <a:lnTo>
                  <a:pt x="1655" y="317261"/>
                </a:lnTo>
                <a:lnTo>
                  <a:pt x="474" y="330225"/>
                </a:lnTo>
                <a:lnTo>
                  <a:pt x="0" y="343184"/>
                </a:lnTo>
                <a:lnTo>
                  <a:pt x="738" y="355426"/>
                </a:lnTo>
                <a:lnTo>
                  <a:pt x="2871" y="366604"/>
                </a:lnTo>
                <a:lnTo>
                  <a:pt x="6440" y="376245"/>
                </a:lnTo>
                <a:lnTo>
                  <a:pt x="11510" y="383591"/>
                </a:lnTo>
                <a:lnTo>
                  <a:pt x="17956" y="388450"/>
                </a:lnTo>
                <a:lnTo>
                  <a:pt x="25367" y="390933"/>
                </a:lnTo>
                <a:lnTo>
                  <a:pt x="33173" y="391178"/>
                </a:lnTo>
                <a:lnTo>
                  <a:pt x="41010" y="389491"/>
                </a:lnTo>
                <a:lnTo>
                  <a:pt x="48727" y="386108"/>
                </a:lnTo>
                <a:lnTo>
                  <a:pt x="56287" y="381106"/>
                </a:lnTo>
                <a:lnTo>
                  <a:pt x="63700" y="374668"/>
                </a:lnTo>
                <a:lnTo>
                  <a:pt x="70832" y="366908"/>
                </a:lnTo>
                <a:lnTo>
                  <a:pt x="77402" y="357797"/>
                </a:lnTo>
                <a:lnTo>
                  <a:pt x="83310" y="347444"/>
                </a:lnTo>
                <a:lnTo>
                  <a:pt x="88771" y="336069"/>
                </a:lnTo>
                <a:lnTo>
                  <a:pt x="94204" y="323910"/>
                </a:lnTo>
                <a:lnTo>
                  <a:pt x="99859" y="311175"/>
                </a:lnTo>
                <a:lnTo>
                  <a:pt x="105641" y="298031"/>
                </a:lnTo>
                <a:lnTo>
                  <a:pt x="111223" y="284601"/>
                </a:lnTo>
                <a:lnTo>
                  <a:pt x="116419" y="270975"/>
                </a:lnTo>
                <a:lnTo>
                  <a:pt x="121043" y="257215"/>
                </a:lnTo>
                <a:lnTo>
                  <a:pt x="124844" y="243363"/>
                </a:lnTo>
                <a:lnTo>
                  <a:pt x="127767" y="229450"/>
                </a:lnTo>
                <a:lnTo>
                  <a:pt x="129915" y="215496"/>
                </a:lnTo>
                <a:lnTo>
                  <a:pt x="131447" y="201514"/>
                </a:lnTo>
                <a:lnTo>
                  <a:pt x="132518" y="187513"/>
                </a:lnTo>
                <a:lnTo>
                  <a:pt x="133257" y="173501"/>
                </a:lnTo>
                <a:lnTo>
                  <a:pt x="133761" y="159479"/>
                </a:lnTo>
                <a:lnTo>
                  <a:pt x="134103" y="145448"/>
                </a:lnTo>
                <a:lnTo>
                  <a:pt x="134335" y="131245"/>
                </a:lnTo>
                <a:lnTo>
                  <a:pt x="134491" y="116563"/>
                </a:lnTo>
                <a:lnTo>
                  <a:pt x="134595" y="101280"/>
                </a:lnTo>
                <a:lnTo>
                  <a:pt x="134665" y="85591"/>
                </a:lnTo>
                <a:lnTo>
                  <a:pt x="134711" y="69907"/>
                </a:lnTo>
                <a:lnTo>
                  <a:pt x="134734" y="54476"/>
                </a:lnTo>
                <a:lnTo>
                  <a:pt x="134409" y="39692"/>
                </a:lnTo>
                <a:lnTo>
                  <a:pt x="133126" y="26143"/>
                </a:lnTo>
                <a:lnTo>
                  <a:pt x="130617" y="14063"/>
                </a:lnTo>
                <a:lnTo>
                  <a:pt x="126546" y="4418"/>
                </a:lnTo>
                <a:lnTo>
                  <a:pt x="120814" y="0"/>
                </a:lnTo>
                <a:lnTo>
                  <a:pt x="114660" y="1854"/>
                </a:lnTo>
                <a:lnTo>
                  <a:pt x="109267" y="7824"/>
                </a:lnTo>
                <a:lnTo>
                  <a:pt x="104642" y="16241"/>
                </a:lnTo>
                <a:lnTo>
                  <a:pt x="100511" y="25936"/>
                </a:lnTo>
                <a:lnTo>
                  <a:pt x="96663" y="36224"/>
                </a:lnTo>
                <a:lnTo>
                  <a:pt x="93135" y="46920"/>
                </a:lnTo>
                <a:lnTo>
                  <a:pt x="90166" y="58174"/>
                </a:lnTo>
                <a:lnTo>
                  <a:pt x="87847" y="70047"/>
                </a:lnTo>
                <a:lnTo>
                  <a:pt x="86127" y="82481"/>
                </a:lnTo>
                <a:lnTo>
                  <a:pt x="84892" y="95369"/>
                </a:lnTo>
                <a:lnTo>
                  <a:pt x="84029" y="108601"/>
                </a:lnTo>
                <a:lnTo>
                  <a:pt x="83603" y="122081"/>
                </a:lnTo>
                <a:lnTo>
                  <a:pt x="83841" y="135738"/>
                </a:lnTo>
                <a:lnTo>
                  <a:pt x="84811" y="149517"/>
                </a:lnTo>
                <a:lnTo>
                  <a:pt x="86274" y="163379"/>
                </a:lnTo>
                <a:lnTo>
                  <a:pt x="87796" y="177299"/>
                </a:lnTo>
                <a:lnTo>
                  <a:pt x="89117" y="191258"/>
                </a:lnTo>
                <a:lnTo>
                  <a:pt x="90326" y="205243"/>
                </a:lnTo>
                <a:lnTo>
                  <a:pt x="91744" y="219246"/>
                </a:lnTo>
                <a:lnTo>
                  <a:pt x="93550" y="233255"/>
                </a:lnTo>
                <a:lnTo>
                  <a:pt x="95763" y="247105"/>
                </a:lnTo>
                <a:lnTo>
                  <a:pt x="98328" y="260484"/>
                </a:lnTo>
                <a:lnTo>
                  <a:pt x="101167" y="273262"/>
                </a:lnTo>
                <a:lnTo>
                  <a:pt x="104210" y="285470"/>
                </a:lnTo>
                <a:lnTo>
                  <a:pt x="107399" y="297208"/>
                </a:lnTo>
                <a:lnTo>
                  <a:pt x="110690" y="308583"/>
                </a:lnTo>
                <a:lnTo>
                  <a:pt x="114092" y="319624"/>
                </a:lnTo>
                <a:lnTo>
                  <a:pt x="118103" y="331571"/>
                </a:lnTo>
                <a:lnTo>
                  <a:pt x="124190" y="347711"/>
                </a:lnTo>
                <a:lnTo>
                  <a:pt x="134805" y="3735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6065788" y="5589398"/>
            <a:ext cx="407067" cy="280612"/>
            <a:chOff x="6065788" y="5589398"/>
            <a:chExt cx="407067" cy="280612"/>
          </a:xfrm>
        </p:grpSpPr>
        <p:sp>
          <p:nvSpPr>
            <p:cNvPr id="124" name="Freeform 123"/>
            <p:cNvSpPr/>
            <p:nvPr/>
          </p:nvSpPr>
          <p:spPr>
            <a:xfrm>
              <a:off x="6065788" y="5589398"/>
              <a:ext cx="154383" cy="280612"/>
            </a:xfrm>
            <a:custGeom>
              <a:avLst/>
              <a:gdLst/>
              <a:ahLst/>
              <a:cxnLst/>
              <a:rect l="0" t="0" r="0" b="0"/>
              <a:pathLst>
                <a:path w="154383" h="280612">
                  <a:moveTo>
                    <a:pt x="17512" y="95727"/>
                  </a:moveTo>
                  <a:lnTo>
                    <a:pt x="29247" y="98594"/>
                  </a:lnTo>
                  <a:lnTo>
                    <a:pt x="40376" y="100736"/>
                  </a:lnTo>
                  <a:lnTo>
                    <a:pt x="51975" y="102338"/>
                  </a:lnTo>
                  <a:lnTo>
                    <a:pt x="64136" y="103519"/>
                  </a:lnTo>
                  <a:lnTo>
                    <a:pt x="76795" y="104367"/>
                  </a:lnTo>
                  <a:lnTo>
                    <a:pt x="89842" y="104956"/>
                  </a:lnTo>
                  <a:lnTo>
                    <a:pt x="102849" y="105025"/>
                  </a:lnTo>
                  <a:lnTo>
                    <a:pt x="115117" y="104012"/>
                  </a:lnTo>
                  <a:lnTo>
                    <a:pt x="126312" y="101695"/>
                  </a:lnTo>
                  <a:lnTo>
                    <a:pt x="135962" y="98002"/>
                  </a:lnTo>
                  <a:lnTo>
                    <a:pt x="143314" y="92849"/>
                  </a:lnTo>
                  <a:lnTo>
                    <a:pt x="148180" y="86343"/>
                  </a:lnTo>
                  <a:lnTo>
                    <a:pt x="150838" y="78720"/>
                  </a:lnTo>
                  <a:lnTo>
                    <a:pt x="151733" y="70241"/>
                  </a:lnTo>
                  <a:lnTo>
                    <a:pt x="151301" y="61140"/>
                  </a:lnTo>
                  <a:lnTo>
                    <a:pt x="149744" y="51759"/>
                  </a:lnTo>
                  <a:lnTo>
                    <a:pt x="147038" y="42543"/>
                  </a:lnTo>
                  <a:lnTo>
                    <a:pt x="143257" y="33721"/>
                  </a:lnTo>
                  <a:lnTo>
                    <a:pt x="138415" y="25494"/>
                  </a:lnTo>
                  <a:lnTo>
                    <a:pt x="132410" y="18114"/>
                  </a:lnTo>
                  <a:lnTo>
                    <a:pt x="125291" y="11641"/>
                  </a:lnTo>
                  <a:lnTo>
                    <a:pt x="117240" y="6293"/>
                  </a:lnTo>
                  <a:lnTo>
                    <a:pt x="108464" y="2523"/>
                  </a:lnTo>
                  <a:lnTo>
                    <a:pt x="99159" y="436"/>
                  </a:lnTo>
                  <a:lnTo>
                    <a:pt x="89641" y="0"/>
                  </a:lnTo>
                  <a:lnTo>
                    <a:pt x="80332" y="1220"/>
                  </a:lnTo>
                  <a:lnTo>
                    <a:pt x="71447" y="3933"/>
                  </a:lnTo>
                  <a:lnTo>
                    <a:pt x="63177" y="8023"/>
                  </a:lnTo>
                  <a:lnTo>
                    <a:pt x="55768" y="13511"/>
                  </a:lnTo>
                  <a:lnTo>
                    <a:pt x="49267" y="20272"/>
                  </a:lnTo>
                  <a:lnTo>
                    <a:pt x="43561" y="28082"/>
                  </a:lnTo>
                  <a:lnTo>
                    <a:pt x="38487" y="36695"/>
                  </a:lnTo>
                  <a:lnTo>
                    <a:pt x="33884" y="45894"/>
                  </a:lnTo>
                  <a:lnTo>
                    <a:pt x="29620" y="55510"/>
                  </a:lnTo>
                  <a:lnTo>
                    <a:pt x="25596" y="65419"/>
                  </a:lnTo>
                  <a:lnTo>
                    <a:pt x="21737" y="75527"/>
                  </a:lnTo>
                  <a:lnTo>
                    <a:pt x="17992" y="85773"/>
                  </a:lnTo>
                  <a:lnTo>
                    <a:pt x="14324" y="96111"/>
                  </a:lnTo>
                  <a:lnTo>
                    <a:pt x="10712" y="106517"/>
                  </a:lnTo>
                  <a:lnTo>
                    <a:pt x="7304" y="117133"/>
                  </a:lnTo>
                  <a:lnTo>
                    <a:pt x="4395" y="128253"/>
                  </a:lnTo>
                  <a:lnTo>
                    <a:pt x="2112" y="139992"/>
                  </a:lnTo>
                  <a:lnTo>
                    <a:pt x="579" y="152147"/>
                  </a:lnTo>
                  <a:lnTo>
                    <a:pt x="0" y="164307"/>
                  </a:lnTo>
                  <a:lnTo>
                    <a:pt x="390" y="176227"/>
                  </a:lnTo>
                  <a:lnTo>
                    <a:pt x="1619" y="187841"/>
                  </a:lnTo>
                  <a:lnTo>
                    <a:pt x="3506" y="199173"/>
                  </a:lnTo>
                  <a:lnTo>
                    <a:pt x="5889" y="210271"/>
                  </a:lnTo>
                  <a:lnTo>
                    <a:pt x="8792" y="221029"/>
                  </a:lnTo>
                  <a:lnTo>
                    <a:pt x="12418" y="231188"/>
                  </a:lnTo>
                  <a:lnTo>
                    <a:pt x="16825" y="240648"/>
                  </a:lnTo>
                  <a:lnTo>
                    <a:pt x="22089" y="249308"/>
                  </a:lnTo>
                  <a:lnTo>
                    <a:pt x="28380" y="256979"/>
                  </a:lnTo>
                  <a:lnTo>
                    <a:pt x="35694" y="263652"/>
                  </a:lnTo>
                  <a:lnTo>
                    <a:pt x="44046" y="269303"/>
                  </a:lnTo>
                  <a:lnTo>
                    <a:pt x="53556" y="273809"/>
                  </a:lnTo>
                  <a:lnTo>
                    <a:pt x="64171" y="277207"/>
                  </a:lnTo>
                  <a:lnTo>
                    <a:pt x="75553" y="279508"/>
                  </a:lnTo>
                  <a:lnTo>
                    <a:pt x="87184" y="280611"/>
                  </a:lnTo>
                  <a:lnTo>
                    <a:pt x="98736" y="280580"/>
                  </a:lnTo>
                  <a:lnTo>
                    <a:pt x="109831" y="279758"/>
                  </a:lnTo>
                  <a:lnTo>
                    <a:pt x="121140" y="278594"/>
                  </a:lnTo>
                  <a:lnTo>
                    <a:pt x="134770" y="276989"/>
                  </a:lnTo>
                  <a:lnTo>
                    <a:pt x="154382" y="274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09683" y="5653540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43825" y="2875"/>
                  </a:lnTo>
                  <a:lnTo>
                    <a:pt x="34713" y="5342"/>
                  </a:lnTo>
                  <a:lnTo>
                    <a:pt x="21866" y="77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99155" y="5737767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61910" y="0"/>
                  </a:lnTo>
                  <a:lnTo>
                    <a:pt x="49477" y="0"/>
                  </a:lnTo>
                  <a:lnTo>
                    <a:pt x="3138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699897" y="5431547"/>
            <a:ext cx="1072640" cy="513669"/>
            <a:chOff x="6699897" y="5431547"/>
            <a:chExt cx="1072640" cy="513669"/>
          </a:xfrm>
        </p:grpSpPr>
        <p:sp>
          <p:nvSpPr>
            <p:cNvPr id="128" name="Freeform 127"/>
            <p:cNvSpPr/>
            <p:nvPr/>
          </p:nvSpPr>
          <p:spPr>
            <a:xfrm>
              <a:off x="6699897" y="5431547"/>
              <a:ext cx="164684" cy="513669"/>
            </a:xfrm>
            <a:custGeom>
              <a:avLst/>
              <a:gdLst/>
              <a:ahLst/>
              <a:cxnLst/>
              <a:rect l="0" t="0" r="0" b="0"/>
              <a:pathLst>
                <a:path w="164684" h="513669">
                  <a:moveTo>
                    <a:pt x="164683" y="116971"/>
                  </a:moveTo>
                  <a:lnTo>
                    <a:pt x="158815" y="122972"/>
                  </a:lnTo>
                  <a:lnTo>
                    <a:pt x="153250" y="129817"/>
                  </a:lnTo>
                  <a:lnTo>
                    <a:pt x="147457" y="138206"/>
                  </a:lnTo>
                  <a:lnTo>
                    <a:pt x="141549" y="147832"/>
                  </a:lnTo>
                  <a:lnTo>
                    <a:pt x="135867" y="158147"/>
                  </a:lnTo>
                  <a:lnTo>
                    <a:pt x="130588" y="168764"/>
                  </a:lnTo>
                  <a:lnTo>
                    <a:pt x="125565" y="179807"/>
                  </a:lnTo>
                  <a:lnTo>
                    <a:pt x="120430" y="191804"/>
                  </a:lnTo>
                  <a:lnTo>
                    <a:pt x="114976" y="204978"/>
                  </a:lnTo>
                  <a:lnTo>
                    <a:pt x="109159" y="219095"/>
                  </a:lnTo>
                  <a:lnTo>
                    <a:pt x="103021" y="233650"/>
                  </a:lnTo>
                  <a:lnTo>
                    <a:pt x="96635" y="248295"/>
                  </a:lnTo>
                  <a:lnTo>
                    <a:pt x="90227" y="262874"/>
                  </a:lnTo>
                  <a:lnTo>
                    <a:pt x="84158" y="277342"/>
                  </a:lnTo>
                  <a:lnTo>
                    <a:pt x="78600" y="291702"/>
                  </a:lnTo>
                  <a:lnTo>
                    <a:pt x="73546" y="305971"/>
                  </a:lnTo>
                  <a:lnTo>
                    <a:pt x="68917" y="320172"/>
                  </a:lnTo>
                  <a:lnTo>
                    <a:pt x="64617" y="334323"/>
                  </a:lnTo>
                  <a:lnTo>
                    <a:pt x="60559" y="348438"/>
                  </a:lnTo>
                  <a:lnTo>
                    <a:pt x="56673" y="362528"/>
                  </a:lnTo>
                  <a:lnTo>
                    <a:pt x="52907" y="376597"/>
                  </a:lnTo>
                  <a:lnTo>
                    <a:pt x="49224" y="390486"/>
                  </a:lnTo>
                  <a:lnTo>
                    <a:pt x="45598" y="403892"/>
                  </a:lnTo>
                  <a:lnTo>
                    <a:pt x="42014" y="416691"/>
                  </a:lnTo>
                  <a:lnTo>
                    <a:pt x="38625" y="429084"/>
                  </a:lnTo>
                  <a:lnTo>
                    <a:pt x="35729" y="441479"/>
                  </a:lnTo>
                  <a:lnTo>
                    <a:pt x="33458" y="454108"/>
                  </a:lnTo>
                  <a:lnTo>
                    <a:pt x="32104" y="466710"/>
                  </a:lnTo>
                  <a:lnTo>
                    <a:pt x="32177" y="478644"/>
                  </a:lnTo>
                  <a:lnTo>
                    <a:pt x="33833" y="489585"/>
                  </a:lnTo>
                  <a:lnTo>
                    <a:pt x="37234" y="499050"/>
                  </a:lnTo>
                  <a:lnTo>
                    <a:pt x="42714" y="506271"/>
                  </a:lnTo>
                  <a:lnTo>
                    <a:pt x="50250" y="511041"/>
                  </a:lnTo>
                  <a:lnTo>
                    <a:pt x="59378" y="513464"/>
                  </a:lnTo>
                  <a:lnTo>
                    <a:pt x="69405" y="513668"/>
                  </a:lnTo>
                  <a:lnTo>
                    <a:pt x="79842" y="511958"/>
                  </a:lnTo>
                  <a:lnTo>
                    <a:pt x="90270" y="508729"/>
                  </a:lnTo>
                  <a:lnTo>
                    <a:pt x="100264" y="504362"/>
                  </a:lnTo>
                  <a:lnTo>
                    <a:pt x="109643" y="499169"/>
                  </a:lnTo>
                  <a:lnTo>
                    <a:pt x="118262" y="493228"/>
                  </a:lnTo>
                  <a:lnTo>
                    <a:pt x="125914" y="486409"/>
                  </a:lnTo>
                  <a:lnTo>
                    <a:pt x="132581" y="478711"/>
                  </a:lnTo>
                  <a:lnTo>
                    <a:pt x="138400" y="470253"/>
                  </a:lnTo>
                  <a:lnTo>
                    <a:pt x="143551" y="461196"/>
                  </a:lnTo>
                  <a:lnTo>
                    <a:pt x="148197" y="451690"/>
                  </a:lnTo>
                  <a:lnTo>
                    <a:pt x="152150" y="441696"/>
                  </a:lnTo>
                  <a:lnTo>
                    <a:pt x="154900" y="431002"/>
                  </a:lnTo>
                  <a:lnTo>
                    <a:pt x="156269" y="419552"/>
                  </a:lnTo>
                  <a:lnTo>
                    <a:pt x="156372" y="407593"/>
                  </a:lnTo>
                  <a:lnTo>
                    <a:pt x="155455" y="395564"/>
                  </a:lnTo>
                  <a:lnTo>
                    <a:pt x="153759" y="383737"/>
                  </a:lnTo>
                  <a:lnTo>
                    <a:pt x="151332" y="372355"/>
                  </a:lnTo>
                  <a:lnTo>
                    <a:pt x="148035" y="361712"/>
                  </a:lnTo>
                  <a:lnTo>
                    <a:pt x="143857" y="351884"/>
                  </a:lnTo>
                  <a:lnTo>
                    <a:pt x="138916" y="342623"/>
                  </a:lnTo>
                  <a:lnTo>
                    <a:pt x="133376" y="333477"/>
                  </a:lnTo>
                  <a:lnTo>
                    <a:pt x="127390" y="324174"/>
                  </a:lnTo>
                  <a:lnTo>
                    <a:pt x="121081" y="314787"/>
                  </a:lnTo>
                  <a:lnTo>
                    <a:pt x="114546" y="305631"/>
                  </a:lnTo>
                  <a:lnTo>
                    <a:pt x="107857" y="296877"/>
                  </a:lnTo>
                  <a:lnTo>
                    <a:pt x="101060" y="288541"/>
                  </a:lnTo>
                  <a:lnTo>
                    <a:pt x="94191" y="280564"/>
                  </a:lnTo>
                  <a:lnTo>
                    <a:pt x="87272" y="272865"/>
                  </a:lnTo>
                  <a:lnTo>
                    <a:pt x="80320" y="265373"/>
                  </a:lnTo>
                  <a:lnTo>
                    <a:pt x="73346" y="258029"/>
                  </a:lnTo>
                  <a:lnTo>
                    <a:pt x="66357" y="250779"/>
                  </a:lnTo>
                  <a:lnTo>
                    <a:pt x="59357" y="243265"/>
                  </a:lnTo>
                  <a:lnTo>
                    <a:pt x="52352" y="234848"/>
                  </a:lnTo>
                  <a:lnTo>
                    <a:pt x="45347" y="225259"/>
                  </a:lnTo>
                  <a:lnTo>
                    <a:pt x="38507" y="214716"/>
                  </a:lnTo>
                  <a:lnTo>
                    <a:pt x="32140" y="203722"/>
                  </a:lnTo>
                  <a:lnTo>
                    <a:pt x="26377" y="192624"/>
                  </a:lnTo>
                  <a:lnTo>
                    <a:pt x="21186" y="181580"/>
                  </a:lnTo>
                  <a:lnTo>
                    <a:pt x="16465" y="170640"/>
                  </a:lnTo>
                  <a:lnTo>
                    <a:pt x="12107" y="159797"/>
                  </a:lnTo>
                  <a:lnTo>
                    <a:pt x="8178" y="148874"/>
                  </a:lnTo>
                  <a:lnTo>
                    <a:pt x="4913" y="137539"/>
                  </a:lnTo>
                  <a:lnTo>
                    <a:pt x="2386" y="125654"/>
                  </a:lnTo>
                  <a:lnTo>
                    <a:pt x="689" y="113398"/>
                  </a:lnTo>
                  <a:lnTo>
                    <a:pt x="0" y="101171"/>
                  </a:lnTo>
                  <a:lnTo>
                    <a:pt x="320" y="89210"/>
                  </a:lnTo>
                  <a:lnTo>
                    <a:pt x="1671" y="77739"/>
                  </a:lnTo>
                  <a:lnTo>
                    <a:pt x="4172" y="67035"/>
                  </a:lnTo>
                  <a:lnTo>
                    <a:pt x="7781" y="57172"/>
                  </a:lnTo>
                  <a:lnTo>
                    <a:pt x="12321" y="48057"/>
                  </a:lnTo>
                  <a:lnTo>
                    <a:pt x="17585" y="39540"/>
                  </a:lnTo>
                  <a:lnTo>
                    <a:pt x="23388" y="31478"/>
                  </a:lnTo>
                  <a:lnTo>
                    <a:pt x="29741" y="23909"/>
                  </a:lnTo>
                  <a:lnTo>
                    <a:pt x="36837" y="17044"/>
                  </a:lnTo>
                  <a:lnTo>
                    <a:pt x="44721" y="10952"/>
                  </a:lnTo>
                  <a:lnTo>
                    <a:pt x="53305" y="5878"/>
                  </a:lnTo>
                  <a:lnTo>
                    <a:pt x="62445" y="2300"/>
                  </a:lnTo>
                  <a:lnTo>
                    <a:pt x="71998" y="345"/>
                  </a:lnTo>
                  <a:lnTo>
                    <a:pt x="81684" y="0"/>
                  </a:lnTo>
                  <a:lnTo>
                    <a:pt x="91106" y="1281"/>
                  </a:lnTo>
                  <a:lnTo>
                    <a:pt x="100066" y="4036"/>
                  </a:lnTo>
                  <a:lnTo>
                    <a:pt x="108386" y="8154"/>
                  </a:lnTo>
                  <a:lnTo>
                    <a:pt x="115828" y="13659"/>
                  </a:lnTo>
                  <a:lnTo>
                    <a:pt x="122354" y="20434"/>
                  </a:lnTo>
                  <a:lnTo>
                    <a:pt x="128074" y="28252"/>
                  </a:lnTo>
                  <a:lnTo>
                    <a:pt x="133159" y="36870"/>
                  </a:lnTo>
                  <a:lnTo>
                    <a:pt x="137764" y="46078"/>
                  </a:lnTo>
                  <a:lnTo>
                    <a:pt x="141860" y="55870"/>
                  </a:lnTo>
                  <a:lnTo>
                    <a:pt x="145239" y="66428"/>
                  </a:lnTo>
                  <a:lnTo>
                    <a:pt x="147846" y="77772"/>
                  </a:lnTo>
                  <a:lnTo>
                    <a:pt x="149770" y="89198"/>
                  </a:lnTo>
                  <a:lnTo>
                    <a:pt x="151355" y="100479"/>
                  </a:lnTo>
                  <a:lnTo>
                    <a:pt x="152737" y="112606"/>
                  </a:lnTo>
                  <a:lnTo>
                    <a:pt x="154155" y="127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043565" y="5727502"/>
              <a:ext cx="84228" cy="84229"/>
            </a:xfrm>
            <a:custGeom>
              <a:avLst/>
              <a:gdLst/>
              <a:ahLst/>
              <a:cxnLst/>
              <a:rect l="0" t="0" r="0" b="0"/>
              <a:pathLst>
                <a:path w="84228" h="84229">
                  <a:moveTo>
                    <a:pt x="84227" y="0"/>
                  </a:moveTo>
                  <a:lnTo>
                    <a:pt x="75493" y="3001"/>
                  </a:lnTo>
                  <a:lnTo>
                    <a:pt x="67786" y="6423"/>
                  </a:lnTo>
                  <a:lnTo>
                    <a:pt x="60383" y="10624"/>
                  </a:lnTo>
                  <a:lnTo>
                    <a:pt x="53122" y="15697"/>
                  </a:lnTo>
                  <a:lnTo>
                    <a:pt x="45944" y="21826"/>
                  </a:lnTo>
                  <a:lnTo>
                    <a:pt x="38824" y="29006"/>
                  </a:lnTo>
                  <a:lnTo>
                    <a:pt x="31853" y="37010"/>
                  </a:lnTo>
                  <a:lnTo>
                    <a:pt x="24446" y="46486"/>
                  </a:lnTo>
                  <a:lnTo>
                    <a:pt x="14834" y="605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33036" y="5674860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6" y="25847"/>
                  </a:lnTo>
                  <a:lnTo>
                    <a:pt x="23134" y="34967"/>
                  </a:lnTo>
                  <a:lnTo>
                    <a:pt x="28815" y="44463"/>
                  </a:lnTo>
                  <a:lnTo>
                    <a:pt x="34096" y="54255"/>
                  </a:lnTo>
                  <a:lnTo>
                    <a:pt x="39119" y="64268"/>
                  </a:lnTo>
                  <a:lnTo>
                    <a:pt x="44253" y="74442"/>
                  </a:lnTo>
                  <a:lnTo>
                    <a:pt x="49708" y="84729"/>
                  </a:lnTo>
                  <a:lnTo>
                    <a:pt x="55525" y="95093"/>
                  </a:lnTo>
                  <a:lnTo>
                    <a:pt x="61661" y="105511"/>
                  </a:lnTo>
                  <a:lnTo>
                    <a:pt x="68043" y="115951"/>
                  </a:lnTo>
                  <a:lnTo>
                    <a:pt x="74303" y="125947"/>
                  </a:lnTo>
                  <a:lnTo>
                    <a:pt x="80401" y="135583"/>
                  </a:lnTo>
                  <a:lnTo>
                    <a:pt x="86877" y="145704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43606" y="5464290"/>
              <a:ext cx="230403" cy="439396"/>
            </a:xfrm>
            <a:custGeom>
              <a:avLst/>
              <a:gdLst/>
              <a:ahLst/>
              <a:cxnLst/>
              <a:rect l="0" t="0" r="0" b="0"/>
              <a:pathLst>
                <a:path w="230403" h="439396">
                  <a:moveTo>
                    <a:pt x="84228" y="0"/>
                  </a:moveTo>
                  <a:lnTo>
                    <a:pt x="78427" y="8801"/>
                  </a:lnTo>
                  <a:lnTo>
                    <a:pt x="73503" y="17148"/>
                  </a:lnTo>
                  <a:lnTo>
                    <a:pt x="68995" y="25847"/>
                  </a:lnTo>
                  <a:lnTo>
                    <a:pt x="64602" y="34968"/>
                  </a:lnTo>
                  <a:lnTo>
                    <a:pt x="59941" y="44463"/>
                  </a:lnTo>
                  <a:lnTo>
                    <a:pt x="54831" y="54255"/>
                  </a:lnTo>
                  <a:lnTo>
                    <a:pt x="49425" y="64269"/>
                  </a:lnTo>
                  <a:lnTo>
                    <a:pt x="44101" y="74442"/>
                  </a:lnTo>
                  <a:lnTo>
                    <a:pt x="39068" y="84658"/>
                  </a:lnTo>
                  <a:lnTo>
                    <a:pt x="34129" y="92390"/>
                  </a:lnTo>
                  <a:lnTo>
                    <a:pt x="29922" y="94486"/>
                  </a:lnTo>
                  <a:lnTo>
                    <a:pt x="27998" y="91912"/>
                  </a:lnTo>
                  <a:lnTo>
                    <a:pt x="28478" y="86302"/>
                  </a:lnTo>
                  <a:lnTo>
                    <a:pt x="30722" y="78829"/>
                  </a:lnTo>
                  <a:lnTo>
                    <a:pt x="33914" y="70220"/>
                  </a:lnTo>
                  <a:lnTo>
                    <a:pt x="37513" y="60915"/>
                  </a:lnTo>
                  <a:lnTo>
                    <a:pt x="41406" y="51343"/>
                  </a:lnTo>
                  <a:lnTo>
                    <a:pt x="45782" y="41970"/>
                  </a:lnTo>
                  <a:lnTo>
                    <a:pt x="50734" y="33029"/>
                  </a:lnTo>
                  <a:lnTo>
                    <a:pt x="56384" y="24716"/>
                  </a:lnTo>
                  <a:lnTo>
                    <a:pt x="62943" y="17275"/>
                  </a:lnTo>
                  <a:lnTo>
                    <a:pt x="70436" y="10764"/>
                  </a:lnTo>
                  <a:lnTo>
                    <a:pt x="78741" y="5560"/>
                  </a:lnTo>
                  <a:lnTo>
                    <a:pt x="87686" y="2418"/>
                  </a:lnTo>
                  <a:lnTo>
                    <a:pt x="97106" y="1572"/>
                  </a:lnTo>
                  <a:lnTo>
                    <a:pt x="106701" y="2953"/>
                  </a:lnTo>
                  <a:lnTo>
                    <a:pt x="116062" y="6463"/>
                  </a:lnTo>
                  <a:lnTo>
                    <a:pt x="124976" y="11828"/>
                  </a:lnTo>
                  <a:lnTo>
                    <a:pt x="133094" y="18835"/>
                  </a:lnTo>
                  <a:lnTo>
                    <a:pt x="139871" y="27423"/>
                  </a:lnTo>
                  <a:lnTo>
                    <a:pt x="145125" y="37414"/>
                  </a:lnTo>
                  <a:lnTo>
                    <a:pt x="148839" y="48373"/>
                  </a:lnTo>
                  <a:lnTo>
                    <a:pt x="150974" y="59720"/>
                  </a:lnTo>
                  <a:lnTo>
                    <a:pt x="151671" y="71091"/>
                  </a:lnTo>
                  <a:lnTo>
                    <a:pt x="151192" y="82335"/>
                  </a:lnTo>
                  <a:lnTo>
                    <a:pt x="149817" y="93418"/>
                  </a:lnTo>
                  <a:lnTo>
                    <a:pt x="147787" y="104355"/>
                  </a:lnTo>
                  <a:lnTo>
                    <a:pt x="145291" y="115175"/>
                  </a:lnTo>
                  <a:lnTo>
                    <a:pt x="142471" y="125907"/>
                  </a:lnTo>
                  <a:lnTo>
                    <a:pt x="139423" y="136572"/>
                  </a:lnTo>
                  <a:lnTo>
                    <a:pt x="136055" y="147023"/>
                  </a:lnTo>
                  <a:lnTo>
                    <a:pt x="132108" y="156968"/>
                  </a:lnTo>
                  <a:lnTo>
                    <a:pt x="127487" y="166269"/>
                  </a:lnTo>
                  <a:lnTo>
                    <a:pt x="122247" y="174310"/>
                  </a:lnTo>
                  <a:lnTo>
                    <a:pt x="116505" y="179968"/>
                  </a:lnTo>
                  <a:lnTo>
                    <a:pt x="110436" y="182821"/>
                  </a:lnTo>
                  <a:lnTo>
                    <a:pt x="106089" y="182420"/>
                  </a:lnTo>
                  <a:lnTo>
                    <a:pt x="105925" y="179319"/>
                  </a:lnTo>
                  <a:lnTo>
                    <a:pt x="109230" y="175599"/>
                  </a:lnTo>
                  <a:lnTo>
                    <a:pt x="114932" y="171934"/>
                  </a:lnTo>
                  <a:lnTo>
                    <a:pt x="122242" y="168706"/>
                  </a:lnTo>
                  <a:lnTo>
                    <a:pt x="130626" y="166486"/>
                  </a:lnTo>
                  <a:lnTo>
                    <a:pt x="139725" y="165503"/>
                  </a:lnTo>
                  <a:lnTo>
                    <a:pt x="149302" y="165838"/>
                  </a:lnTo>
                  <a:lnTo>
                    <a:pt x="159196" y="167590"/>
                  </a:lnTo>
                  <a:lnTo>
                    <a:pt x="169297" y="170666"/>
                  </a:lnTo>
                  <a:lnTo>
                    <a:pt x="179371" y="175004"/>
                  </a:lnTo>
                  <a:lnTo>
                    <a:pt x="189064" y="180657"/>
                  </a:lnTo>
                  <a:lnTo>
                    <a:pt x="198204" y="187535"/>
                  </a:lnTo>
                  <a:lnTo>
                    <a:pt x="206478" y="195593"/>
                  </a:lnTo>
                  <a:lnTo>
                    <a:pt x="213358" y="204904"/>
                  </a:lnTo>
                  <a:lnTo>
                    <a:pt x="218687" y="215390"/>
                  </a:lnTo>
                  <a:lnTo>
                    <a:pt x="222621" y="226855"/>
                  </a:lnTo>
                  <a:lnTo>
                    <a:pt x="225435" y="239075"/>
                  </a:lnTo>
                  <a:lnTo>
                    <a:pt x="227407" y="251854"/>
                  </a:lnTo>
                  <a:lnTo>
                    <a:pt x="228768" y="265198"/>
                  </a:lnTo>
                  <a:lnTo>
                    <a:pt x="229699" y="279293"/>
                  </a:lnTo>
                  <a:lnTo>
                    <a:pt x="230321" y="294175"/>
                  </a:lnTo>
                  <a:lnTo>
                    <a:pt x="230402" y="309424"/>
                  </a:lnTo>
                  <a:lnTo>
                    <a:pt x="229393" y="324281"/>
                  </a:lnTo>
                  <a:lnTo>
                    <a:pt x="227079" y="338347"/>
                  </a:lnTo>
                  <a:lnTo>
                    <a:pt x="223558" y="351571"/>
                  </a:lnTo>
                  <a:lnTo>
                    <a:pt x="219052" y="364065"/>
                  </a:lnTo>
                  <a:lnTo>
                    <a:pt x="213793" y="375984"/>
                  </a:lnTo>
                  <a:lnTo>
                    <a:pt x="207821" y="387312"/>
                  </a:lnTo>
                  <a:lnTo>
                    <a:pt x="200989" y="397860"/>
                  </a:lnTo>
                  <a:lnTo>
                    <a:pt x="193281" y="407582"/>
                  </a:lnTo>
                  <a:lnTo>
                    <a:pt x="184648" y="416248"/>
                  </a:lnTo>
                  <a:lnTo>
                    <a:pt x="174942" y="423392"/>
                  </a:lnTo>
                  <a:lnTo>
                    <a:pt x="164188" y="428898"/>
                  </a:lnTo>
                  <a:lnTo>
                    <a:pt x="152542" y="432951"/>
                  </a:lnTo>
                  <a:lnTo>
                    <a:pt x="140200" y="435845"/>
                  </a:lnTo>
                  <a:lnTo>
                    <a:pt x="127347" y="437866"/>
                  </a:lnTo>
                  <a:lnTo>
                    <a:pt x="114293" y="439089"/>
                  </a:lnTo>
                  <a:lnTo>
                    <a:pt x="101458" y="439395"/>
                  </a:lnTo>
                  <a:lnTo>
                    <a:pt x="89045" y="438794"/>
                  </a:lnTo>
                  <a:lnTo>
                    <a:pt x="76913" y="437578"/>
                  </a:lnTo>
                  <a:lnTo>
                    <a:pt x="64692" y="436225"/>
                  </a:lnTo>
                  <a:lnTo>
                    <a:pt x="52188" y="435020"/>
                  </a:lnTo>
                  <a:lnTo>
                    <a:pt x="39965" y="434057"/>
                  </a:lnTo>
                  <a:lnTo>
                    <a:pt x="28054" y="433232"/>
                  </a:lnTo>
                  <a:lnTo>
                    <a:pt x="15403" y="43247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06860" y="5622217"/>
              <a:ext cx="65677" cy="4439"/>
            </a:xfrm>
            <a:custGeom>
              <a:avLst/>
              <a:gdLst/>
              <a:ahLst/>
              <a:cxnLst/>
              <a:rect l="0" t="0" r="0" b="0"/>
              <a:pathLst>
                <a:path w="65677" h="4439">
                  <a:moveTo>
                    <a:pt x="65676" y="487"/>
                  </a:moveTo>
                  <a:lnTo>
                    <a:pt x="62071" y="708"/>
                  </a:lnTo>
                  <a:lnTo>
                    <a:pt x="51778" y="1995"/>
                  </a:lnTo>
                  <a:lnTo>
                    <a:pt x="41758" y="3488"/>
                  </a:lnTo>
                  <a:lnTo>
                    <a:pt x="31392" y="4438"/>
                  </a:lnTo>
                  <a:lnTo>
                    <a:pt x="18645" y="38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96331" y="5695917"/>
              <a:ext cx="66501" cy="1"/>
            </a:xfrm>
            <a:custGeom>
              <a:avLst/>
              <a:gdLst/>
              <a:ahLst/>
              <a:cxnLst/>
              <a:rect l="0" t="0" r="0" b="0"/>
              <a:pathLst>
                <a:path w="66501" h="1">
                  <a:moveTo>
                    <a:pt x="66500" y="0"/>
                  </a:moveTo>
                  <a:lnTo>
                    <a:pt x="60308" y="0"/>
                  </a:lnTo>
                  <a:lnTo>
                    <a:pt x="48592" y="0"/>
                  </a:lnTo>
                  <a:lnTo>
                    <a:pt x="36376" y="0"/>
                  </a:lnTo>
                  <a:lnTo>
                    <a:pt x="214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845242" y="5384244"/>
            <a:ext cx="742294" cy="794519"/>
            <a:chOff x="7845242" y="5384244"/>
            <a:chExt cx="742294" cy="794519"/>
          </a:xfrm>
        </p:grpSpPr>
        <p:sp>
          <p:nvSpPr>
            <p:cNvPr id="135" name="Freeform 134"/>
            <p:cNvSpPr/>
            <p:nvPr/>
          </p:nvSpPr>
          <p:spPr>
            <a:xfrm>
              <a:off x="7900196" y="5537989"/>
              <a:ext cx="269919" cy="491780"/>
            </a:xfrm>
            <a:custGeom>
              <a:avLst/>
              <a:gdLst/>
              <a:ahLst/>
              <a:cxnLst/>
              <a:rect l="0" t="0" r="0" b="0"/>
              <a:pathLst>
                <a:path w="269919" h="491780">
                  <a:moveTo>
                    <a:pt x="80405" y="0"/>
                  </a:moveTo>
                  <a:lnTo>
                    <a:pt x="77471" y="8802"/>
                  </a:lnTo>
                  <a:lnTo>
                    <a:pt x="74689" y="17148"/>
                  </a:lnTo>
                  <a:lnTo>
                    <a:pt x="71789" y="25848"/>
                  </a:lnTo>
                  <a:lnTo>
                    <a:pt x="68749" y="34968"/>
                  </a:lnTo>
                  <a:lnTo>
                    <a:pt x="65583" y="44463"/>
                  </a:lnTo>
                  <a:lnTo>
                    <a:pt x="62320" y="54255"/>
                  </a:lnTo>
                  <a:lnTo>
                    <a:pt x="58982" y="64269"/>
                  </a:lnTo>
                  <a:lnTo>
                    <a:pt x="55591" y="74443"/>
                  </a:lnTo>
                  <a:lnTo>
                    <a:pt x="52179" y="84659"/>
                  </a:lnTo>
                  <a:lnTo>
                    <a:pt x="49335" y="92381"/>
                  </a:lnTo>
                  <a:lnTo>
                    <a:pt x="47979" y="94131"/>
                  </a:lnTo>
                  <a:lnTo>
                    <a:pt x="48156" y="90261"/>
                  </a:lnTo>
                  <a:lnTo>
                    <a:pt x="49476" y="82155"/>
                  </a:lnTo>
                  <a:lnTo>
                    <a:pt x="51731" y="71376"/>
                  </a:lnTo>
                  <a:lnTo>
                    <a:pt x="54956" y="59470"/>
                  </a:lnTo>
                  <a:lnTo>
                    <a:pt x="59111" y="47364"/>
                  </a:lnTo>
                  <a:lnTo>
                    <a:pt x="64217" y="35778"/>
                  </a:lnTo>
                  <a:lnTo>
                    <a:pt x="70405" y="25437"/>
                  </a:lnTo>
                  <a:lnTo>
                    <a:pt x="77644" y="16604"/>
                  </a:lnTo>
                  <a:lnTo>
                    <a:pt x="85608" y="9652"/>
                  </a:lnTo>
                  <a:lnTo>
                    <a:pt x="93793" y="5245"/>
                  </a:lnTo>
                  <a:lnTo>
                    <a:pt x="101884" y="3509"/>
                  </a:lnTo>
                  <a:lnTo>
                    <a:pt x="109603" y="4442"/>
                  </a:lnTo>
                  <a:lnTo>
                    <a:pt x="116634" y="8175"/>
                  </a:lnTo>
                  <a:lnTo>
                    <a:pt x="122879" y="14494"/>
                  </a:lnTo>
                  <a:lnTo>
                    <a:pt x="128411" y="22785"/>
                  </a:lnTo>
                  <a:lnTo>
                    <a:pt x="133368" y="32242"/>
                  </a:lnTo>
                  <a:lnTo>
                    <a:pt x="137892" y="42302"/>
                  </a:lnTo>
                  <a:lnTo>
                    <a:pt x="142103" y="52815"/>
                  </a:lnTo>
                  <a:lnTo>
                    <a:pt x="146091" y="63930"/>
                  </a:lnTo>
                  <a:lnTo>
                    <a:pt x="149921" y="75708"/>
                  </a:lnTo>
                  <a:lnTo>
                    <a:pt x="153477" y="88244"/>
                  </a:lnTo>
                  <a:lnTo>
                    <a:pt x="156487" y="101732"/>
                  </a:lnTo>
                  <a:lnTo>
                    <a:pt x="158843" y="116183"/>
                  </a:lnTo>
                  <a:lnTo>
                    <a:pt x="160594" y="131467"/>
                  </a:lnTo>
                  <a:lnTo>
                    <a:pt x="161852" y="147404"/>
                  </a:lnTo>
                  <a:lnTo>
                    <a:pt x="162730" y="163819"/>
                  </a:lnTo>
                  <a:lnTo>
                    <a:pt x="163169" y="180248"/>
                  </a:lnTo>
                  <a:lnTo>
                    <a:pt x="162938" y="195971"/>
                  </a:lnTo>
                  <a:lnTo>
                    <a:pt x="161974" y="210664"/>
                  </a:lnTo>
                  <a:lnTo>
                    <a:pt x="160514" y="224665"/>
                  </a:lnTo>
                  <a:lnTo>
                    <a:pt x="158995" y="238753"/>
                  </a:lnTo>
                  <a:lnTo>
                    <a:pt x="157674" y="253377"/>
                  </a:lnTo>
                  <a:lnTo>
                    <a:pt x="156466" y="268320"/>
                  </a:lnTo>
                  <a:lnTo>
                    <a:pt x="155050" y="282907"/>
                  </a:lnTo>
                  <a:lnTo>
                    <a:pt x="153244" y="296763"/>
                  </a:lnTo>
                  <a:lnTo>
                    <a:pt x="151032" y="310001"/>
                  </a:lnTo>
                  <a:lnTo>
                    <a:pt x="148467" y="323030"/>
                  </a:lnTo>
                  <a:lnTo>
                    <a:pt x="145624" y="336126"/>
                  </a:lnTo>
                  <a:lnTo>
                    <a:pt x="142409" y="349397"/>
                  </a:lnTo>
                  <a:lnTo>
                    <a:pt x="138572" y="362853"/>
                  </a:lnTo>
                  <a:lnTo>
                    <a:pt x="134027" y="376463"/>
                  </a:lnTo>
                  <a:lnTo>
                    <a:pt x="128840" y="390028"/>
                  </a:lnTo>
                  <a:lnTo>
                    <a:pt x="123134" y="403209"/>
                  </a:lnTo>
                  <a:lnTo>
                    <a:pt x="117035" y="415851"/>
                  </a:lnTo>
                  <a:lnTo>
                    <a:pt x="110653" y="427966"/>
                  </a:lnTo>
                  <a:lnTo>
                    <a:pt x="104069" y="439641"/>
                  </a:lnTo>
                  <a:lnTo>
                    <a:pt x="97342" y="450969"/>
                  </a:lnTo>
                  <a:lnTo>
                    <a:pt x="90350" y="461713"/>
                  </a:lnTo>
                  <a:lnTo>
                    <a:pt x="82816" y="471330"/>
                  </a:lnTo>
                  <a:lnTo>
                    <a:pt x="74639" y="479600"/>
                  </a:lnTo>
                  <a:lnTo>
                    <a:pt x="66027" y="486137"/>
                  </a:lnTo>
                  <a:lnTo>
                    <a:pt x="57401" y="490246"/>
                  </a:lnTo>
                  <a:lnTo>
                    <a:pt x="49011" y="491779"/>
                  </a:lnTo>
                  <a:lnTo>
                    <a:pt x="41090" y="490875"/>
                  </a:lnTo>
                  <a:lnTo>
                    <a:pt x="33924" y="487693"/>
                  </a:lnTo>
                  <a:lnTo>
                    <a:pt x="27588" y="482556"/>
                  </a:lnTo>
                  <a:lnTo>
                    <a:pt x="21994" y="475873"/>
                  </a:lnTo>
                  <a:lnTo>
                    <a:pt x="16996" y="468035"/>
                  </a:lnTo>
                  <a:lnTo>
                    <a:pt x="12448" y="459357"/>
                  </a:lnTo>
                  <a:lnTo>
                    <a:pt x="8392" y="449923"/>
                  </a:lnTo>
                  <a:lnTo>
                    <a:pt x="5040" y="439606"/>
                  </a:lnTo>
                  <a:lnTo>
                    <a:pt x="2454" y="428411"/>
                  </a:lnTo>
                  <a:lnTo>
                    <a:pt x="718" y="416621"/>
                  </a:lnTo>
                  <a:lnTo>
                    <a:pt x="0" y="404707"/>
                  </a:lnTo>
                  <a:lnTo>
                    <a:pt x="303" y="392956"/>
                  </a:lnTo>
                  <a:lnTo>
                    <a:pt x="1642" y="381625"/>
                  </a:lnTo>
                  <a:lnTo>
                    <a:pt x="4137" y="371016"/>
                  </a:lnTo>
                  <a:lnTo>
                    <a:pt x="7739" y="361215"/>
                  </a:lnTo>
                  <a:lnTo>
                    <a:pt x="12276" y="352142"/>
                  </a:lnTo>
                  <a:lnTo>
                    <a:pt x="17540" y="343653"/>
                  </a:lnTo>
                  <a:lnTo>
                    <a:pt x="23345" y="335615"/>
                  </a:lnTo>
                  <a:lnTo>
                    <a:pt x="29869" y="328231"/>
                  </a:lnTo>
                  <a:lnTo>
                    <a:pt x="37613" y="322022"/>
                  </a:lnTo>
                  <a:lnTo>
                    <a:pt x="46746" y="317190"/>
                  </a:lnTo>
                  <a:lnTo>
                    <a:pt x="56981" y="313944"/>
                  </a:lnTo>
                  <a:lnTo>
                    <a:pt x="67769" y="312665"/>
                  </a:lnTo>
                  <a:lnTo>
                    <a:pt x="78725" y="313364"/>
                  </a:lnTo>
                  <a:lnTo>
                    <a:pt x="89504" y="315765"/>
                  </a:lnTo>
                  <a:lnTo>
                    <a:pt x="99735" y="319504"/>
                  </a:lnTo>
                  <a:lnTo>
                    <a:pt x="109277" y="324235"/>
                  </a:lnTo>
                  <a:lnTo>
                    <a:pt x="118175" y="329678"/>
                  </a:lnTo>
                  <a:lnTo>
                    <a:pt x="126546" y="335623"/>
                  </a:lnTo>
                  <a:lnTo>
                    <a:pt x="134515" y="341914"/>
                  </a:lnTo>
                  <a:lnTo>
                    <a:pt x="142192" y="348441"/>
                  </a:lnTo>
                  <a:lnTo>
                    <a:pt x="149661" y="355129"/>
                  </a:lnTo>
                  <a:lnTo>
                    <a:pt x="156990" y="361922"/>
                  </a:lnTo>
                  <a:lnTo>
                    <a:pt x="164388" y="368619"/>
                  </a:lnTo>
                  <a:lnTo>
                    <a:pt x="172195" y="374891"/>
                  </a:lnTo>
                  <a:lnTo>
                    <a:pt x="180561" y="380590"/>
                  </a:lnTo>
                  <a:lnTo>
                    <a:pt x="189467" y="385740"/>
                  </a:lnTo>
                  <a:lnTo>
                    <a:pt x="198825" y="390433"/>
                  </a:lnTo>
                  <a:lnTo>
                    <a:pt x="208523" y="394771"/>
                  </a:lnTo>
                  <a:lnTo>
                    <a:pt x="218400" y="398699"/>
                  </a:lnTo>
                  <a:lnTo>
                    <a:pt x="229423" y="402383"/>
                  </a:lnTo>
                  <a:lnTo>
                    <a:pt x="244793" y="406151"/>
                  </a:lnTo>
                  <a:lnTo>
                    <a:pt x="26991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65950" y="5664331"/>
              <a:ext cx="19978" cy="379027"/>
            </a:xfrm>
            <a:custGeom>
              <a:avLst/>
              <a:gdLst/>
              <a:ahLst/>
              <a:cxnLst/>
              <a:rect l="0" t="0" r="0" b="0"/>
              <a:pathLst>
                <a:path w="19978" h="379027">
                  <a:moveTo>
                    <a:pt x="19977" y="0"/>
                  </a:moveTo>
                  <a:lnTo>
                    <a:pt x="19910" y="14535"/>
                  </a:lnTo>
                  <a:lnTo>
                    <a:pt x="19270" y="27166"/>
                  </a:lnTo>
                  <a:lnTo>
                    <a:pt x="17977" y="39076"/>
                  </a:lnTo>
                  <a:lnTo>
                    <a:pt x="16291" y="50730"/>
                  </a:lnTo>
                  <a:lnTo>
                    <a:pt x="14622" y="62570"/>
                  </a:lnTo>
                  <a:lnTo>
                    <a:pt x="13209" y="74811"/>
                  </a:lnTo>
                  <a:lnTo>
                    <a:pt x="12112" y="87479"/>
                  </a:lnTo>
                  <a:lnTo>
                    <a:pt x="11301" y="100517"/>
                  </a:lnTo>
                  <a:lnTo>
                    <a:pt x="10722" y="113856"/>
                  </a:lnTo>
                  <a:lnTo>
                    <a:pt x="10316" y="127746"/>
                  </a:lnTo>
                  <a:lnTo>
                    <a:pt x="10036" y="142741"/>
                  </a:lnTo>
                  <a:lnTo>
                    <a:pt x="9840" y="159049"/>
                  </a:lnTo>
                  <a:lnTo>
                    <a:pt x="9538" y="176409"/>
                  </a:lnTo>
                  <a:lnTo>
                    <a:pt x="8802" y="194286"/>
                  </a:lnTo>
                  <a:lnTo>
                    <a:pt x="7494" y="212306"/>
                  </a:lnTo>
                  <a:lnTo>
                    <a:pt x="5803" y="230135"/>
                  </a:lnTo>
                  <a:lnTo>
                    <a:pt x="4128" y="247405"/>
                  </a:lnTo>
                  <a:lnTo>
                    <a:pt x="2708" y="263981"/>
                  </a:lnTo>
                  <a:lnTo>
                    <a:pt x="1602" y="279907"/>
                  </a:lnTo>
                  <a:lnTo>
                    <a:pt x="787" y="295303"/>
                  </a:lnTo>
                  <a:lnTo>
                    <a:pt x="207" y="310281"/>
                  </a:lnTo>
                  <a:lnTo>
                    <a:pt x="0" y="324540"/>
                  </a:lnTo>
                  <a:lnTo>
                    <a:pt x="575" y="338865"/>
                  </a:lnTo>
                  <a:lnTo>
                    <a:pt x="3098" y="355638"/>
                  </a:lnTo>
                  <a:lnTo>
                    <a:pt x="944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58463" y="5664331"/>
              <a:ext cx="116937" cy="213034"/>
            </a:xfrm>
            <a:custGeom>
              <a:avLst/>
              <a:gdLst/>
              <a:ahLst/>
              <a:cxnLst/>
              <a:rect l="0" t="0" r="0" b="0"/>
              <a:pathLst>
                <a:path w="116937" h="213034">
                  <a:moveTo>
                    <a:pt x="116936" y="210570"/>
                  </a:moveTo>
                  <a:lnTo>
                    <a:pt x="108135" y="207771"/>
                  </a:lnTo>
                  <a:lnTo>
                    <a:pt x="99788" y="206269"/>
                  </a:lnTo>
                  <a:lnTo>
                    <a:pt x="91089" y="205963"/>
                  </a:lnTo>
                  <a:lnTo>
                    <a:pt x="81968" y="206642"/>
                  </a:lnTo>
                  <a:lnTo>
                    <a:pt x="72474" y="208110"/>
                  </a:lnTo>
                  <a:lnTo>
                    <a:pt x="62686" y="210165"/>
                  </a:lnTo>
                  <a:lnTo>
                    <a:pt x="52845" y="212155"/>
                  </a:lnTo>
                  <a:lnTo>
                    <a:pt x="43319" y="213033"/>
                  </a:lnTo>
                  <a:lnTo>
                    <a:pt x="34290" y="212312"/>
                  </a:lnTo>
                  <a:lnTo>
                    <a:pt x="25925" y="209855"/>
                  </a:lnTo>
                  <a:lnTo>
                    <a:pt x="18452" y="205613"/>
                  </a:lnTo>
                  <a:lnTo>
                    <a:pt x="11916" y="199758"/>
                  </a:lnTo>
                  <a:lnTo>
                    <a:pt x="6527" y="192591"/>
                  </a:lnTo>
                  <a:lnTo>
                    <a:pt x="2731" y="184427"/>
                  </a:lnTo>
                  <a:lnTo>
                    <a:pt x="621" y="175530"/>
                  </a:lnTo>
                  <a:lnTo>
                    <a:pt x="0" y="165949"/>
                  </a:lnTo>
                  <a:lnTo>
                    <a:pt x="563" y="155535"/>
                  </a:lnTo>
                  <a:lnTo>
                    <a:pt x="2008" y="144269"/>
                  </a:lnTo>
                  <a:lnTo>
                    <a:pt x="3924" y="132262"/>
                  </a:lnTo>
                  <a:lnTo>
                    <a:pt x="5815" y="119670"/>
                  </a:lnTo>
                  <a:lnTo>
                    <a:pt x="7417" y="106646"/>
                  </a:lnTo>
                  <a:lnTo>
                    <a:pt x="8829" y="93477"/>
                  </a:lnTo>
                  <a:lnTo>
                    <a:pt x="10391" y="80562"/>
                  </a:lnTo>
                  <a:lnTo>
                    <a:pt x="12293" y="68104"/>
                  </a:lnTo>
                  <a:lnTo>
                    <a:pt x="14412" y="56184"/>
                  </a:lnTo>
                  <a:lnTo>
                    <a:pt x="16604" y="43479"/>
                  </a:lnTo>
                  <a:lnTo>
                    <a:pt x="19064" y="26638"/>
                  </a:lnTo>
                  <a:lnTo>
                    <a:pt x="221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338570" y="553798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94757"/>
                  </a:moveTo>
                  <a:lnTo>
                    <a:pt x="66" y="83089"/>
                  </a:lnTo>
                  <a:lnTo>
                    <a:pt x="706" y="72600"/>
                  </a:lnTo>
                  <a:lnTo>
                    <a:pt x="1999" y="62303"/>
                  </a:lnTo>
                  <a:lnTo>
                    <a:pt x="3695" y="52080"/>
                  </a:lnTo>
                  <a:lnTo>
                    <a:pt x="5545" y="40812"/>
                  </a:lnTo>
                  <a:lnTo>
                    <a:pt x="7713" y="25268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391212" y="5548518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63171"/>
                  </a:moveTo>
                  <a:lnTo>
                    <a:pt x="2876" y="54257"/>
                  </a:lnTo>
                  <a:lnTo>
                    <a:pt x="5343" y="44291"/>
                  </a:lnTo>
                  <a:lnTo>
                    <a:pt x="7710" y="28569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845242" y="5384244"/>
              <a:ext cx="742294" cy="794519"/>
            </a:xfrm>
            <a:custGeom>
              <a:avLst/>
              <a:gdLst/>
              <a:ahLst/>
              <a:cxnLst/>
              <a:rect l="0" t="0" r="0" b="0"/>
              <a:pathLst>
                <a:path w="742294" h="794519">
                  <a:moveTo>
                    <a:pt x="314343" y="16875"/>
                  </a:moveTo>
                  <a:lnTo>
                    <a:pt x="305542" y="14075"/>
                  </a:lnTo>
                  <a:lnTo>
                    <a:pt x="297195" y="12573"/>
                  </a:lnTo>
                  <a:lnTo>
                    <a:pt x="288492" y="12271"/>
                  </a:lnTo>
                  <a:lnTo>
                    <a:pt x="279197" y="13123"/>
                  </a:lnTo>
                  <a:lnTo>
                    <a:pt x="269055" y="15240"/>
                  </a:lnTo>
                  <a:lnTo>
                    <a:pt x="258019" y="18562"/>
                  </a:lnTo>
                  <a:lnTo>
                    <a:pt x="246525" y="22897"/>
                  </a:lnTo>
                  <a:lnTo>
                    <a:pt x="235351" y="28017"/>
                  </a:lnTo>
                  <a:lnTo>
                    <a:pt x="224911" y="33714"/>
                  </a:lnTo>
                  <a:lnTo>
                    <a:pt x="215107" y="39826"/>
                  </a:lnTo>
                  <a:lnTo>
                    <a:pt x="205529" y="46226"/>
                  </a:lnTo>
                  <a:lnTo>
                    <a:pt x="195905" y="52826"/>
                  </a:lnTo>
                  <a:lnTo>
                    <a:pt x="186287" y="59562"/>
                  </a:lnTo>
                  <a:lnTo>
                    <a:pt x="176968" y="66392"/>
                  </a:lnTo>
                  <a:lnTo>
                    <a:pt x="168098" y="73288"/>
                  </a:lnTo>
                  <a:lnTo>
                    <a:pt x="159512" y="80395"/>
                  </a:lnTo>
                  <a:lnTo>
                    <a:pt x="150833" y="88005"/>
                  </a:lnTo>
                  <a:lnTo>
                    <a:pt x="141851" y="96240"/>
                  </a:lnTo>
                  <a:lnTo>
                    <a:pt x="132683" y="105059"/>
                  </a:lnTo>
                  <a:lnTo>
                    <a:pt x="123675" y="114357"/>
                  </a:lnTo>
                  <a:lnTo>
                    <a:pt x="115026" y="124021"/>
                  </a:lnTo>
                  <a:lnTo>
                    <a:pt x="106929" y="133950"/>
                  </a:lnTo>
                  <a:lnTo>
                    <a:pt x="99645" y="144068"/>
                  </a:lnTo>
                  <a:lnTo>
                    <a:pt x="93226" y="154319"/>
                  </a:lnTo>
                  <a:lnTo>
                    <a:pt x="87407" y="164659"/>
                  </a:lnTo>
                  <a:lnTo>
                    <a:pt x="81724" y="175060"/>
                  </a:lnTo>
                  <a:lnTo>
                    <a:pt x="75900" y="185504"/>
                  </a:lnTo>
                  <a:lnTo>
                    <a:pt x="70003" y="195975"/>
                  </a:lnTo>
                  <a:lnTo>
                    <a:pt x="64343" y="206465"/>
                  </a:lnTo>
                  <a:lnTo>
                    <a:pt x="59085" y="216972"/>
                  </a:lnTo>
                  <a:lnTo>
                    <a:pt x="54080" y="227657"/>
                  </a:lnTo>
                  <a:lnTo>
                    <a:pt x="48959" y="238822"/>
                  </a:lnTo>
                  <a:lnTo>
                    <a:pt x="43519" y="250601"/>
                  </a:lnTo>
                  <a:lnTo>
                    <a:pt x="37883" y="263122"/>
                  </a:lnTo>
                  <a:lnTo>
                    <a:pt x="32398" y="276593"/>
                  </a:lnTo>
                  <a:lnTo>
                    <a:pt x="27264" y="291023"/>
                  </a:lnTo>
                  <a:lnTo>
                    <a:pt x="22511" y="306121"/>
                  </a:lnTo>
                  <a:lnTo>
                    <a:pt x="18092" y="321401"/>
                  </a:lnTo>
                  <a:lnTo>
                    <a:pt x="13941" y="336570"/>
                  </a:lnTo>
                  <a:lnTo>
                    <a:pt x="10153" y="351687"/>
                  </a:lnTo>
                  <a:lnTo>
                    <a:pt x="6982" y="367056"/>
                  </a:lnTo>
                  <a:lnTo>
                    <a:pt x="4515" y="382841"/>
                  </a:lnTo>
                  <a:lnTo>
                    <a:pt x="2686" y="399053"/>
                  </a:lnTo>
                  <a:lnTo>
                    <a:pt x="1376" y="415629"/>
                  </a:lnTo>
                  <a:lnTo>
                    <a:pt x="462" y="432484"/>
                  </a:lnTo>
                  <a:lnTo>
                    <a:pt x="0" y="449381"/>
                  </a:lnTo>
                  <a:lnTo>
                    <a:pt x="215" y="465952"/>
                  </a:lnTo>
                  <a:lnTo>
                    <a:pt x="1172" y="482021"/>
                  </a:lnTo>
                  <a:lnTo>
                    <a:pt x="2799" y="497592"/>
                  </a:lnTo>
                  <a:lnTo>
                    <a:pt x="4962" y="512741"/>
                  </a:lnTo>
                  <a:lnTo>
                    <a:pt x="7528" y="527563"/>
                  </a:lnTo>
                  <a:lnTo>
                    <a:pt x="10386" y="542146"/>
                  </a:lnTo>
                  <a:lnTo>
                    <a:pt x="13449" y="556558"/>
                  </a:lnTo>
                  <a:lnTo>
                    <a:pt x="16656" y="570846"/>
                  </a:lnTo>
                  <a:lnTo>
                    <a:pt x="19961" y="584884"/>
                  </a:lnTo>
                  <a:lnTo>
                    <a:pt x="23334" y="598390"/>
                  </a:lnTo>
                  <a:lnTo>
                    <a:pt x="26755" y="611253"/>
                  </a:lnTo>
                  <a:lnTo>
                    <a:pt x="30376" y="623517"/>
                  </a:lnTo>
                  <a:lnTo>
                    <a:pt x="34493" y="635294"/>
                  </a:lnTo>
                  <a:lnTo>
                    <a:pt x="39227" y="646695"/>
                  </a:lnTo>
                  <a:lnTo>
                    <a:pt x="44545" y="657658"/>
                  </a:lnTo>
                  <a:lnTo>
                    <a:pt x="50338" y="667953"/>
                  </a:lnTo>
                  <a:lnTo>
                    <a:pt x="56496" y="677515"/>
                  </a:lnTo>
                  <a:lnTo>
                    <a:pt x="62917" y="686582"/>
                  </a:lnTo>
                  <a:lnTo>
                    <a:pt x="69528" y="695591"/>
                  </a:lnTo>
                  <a:lnTo>
                    <a:pt x="76273" y="704799"/>
                  </a:lnTo>
                  <a:lnTo>
                    <a:pt x="83277" y="714119"/>
                  </a:lnTo>
                  <a:lnTo>
                    <a:pt x="90818" y="723231"/>
                  </a:lnTo>
                  <a:lnTo>
                    <a:pt x="99005" y="731949"/>
                  </a:lnTo>
                  <a:lnTo>
                    <a:pt x="107792" y="740092"/>
                  </a:lnTo>
                  <a:lnTo>
                    <a:pt x="117070" y="747407"/>
                  </a:lnTo>
                  <a:lnTo>
                    <a:pt x="126724" y="753843"/>
                  </a:lnTo>
                  <a:lnTo>
                    <a:pt x="136817" y="759503"/>
                  </a:lnTo>
                  <a:lnTo>
                    <a:pt x="147577" y="764546"/>
                  </a:lnTo>
                  <a:lnTo>
                    <a:pt x="159072" y="769128"/>
                  </a:lnTo>
                  <a:lnTo>
                    <a:pt x="171062" y="773377"/>
                  </a:lnTo>
                  <a:lnTo>
                    <a:pt x="183109" y="777391"/>
                  </a:lnTo>
                  <a:lnTo>
                    <a:pt x="194959" y="781238"/>
                  </a:lnTo>
                  <a:lnTo>
                    <a:pt x="206695" y="784806"/>
                  </a:lnTo>
                  <a:lnTo>
                    <a:pt x="218641" y="787824"/>
                  </a:lnTo>
                  <a:lnTo>
                    <a:pt x="230975" y="790184"/>
                  </a:lnTo>
                  <a:lnTo>
                    <a:pt x="243716" y="791938"/>
                  </a:lnTo>
                  <a:lnTo>
                    <a:pt x="256809" y="793199"/>
                  </a:lnTo>
                  <a:lnTo>
                    <a:pt x="270182" y="794078"/>
                  </a:lnTo>
                  <a:lnTo>
                    <a:pt x="283926" y="794518"/>
                  </a:lnTo>
                  <a:lnTo>
                    <a:pt x="298291" y="794289"/>
                  </a:lnTo>
                  <a:lnTo>
                    <a:pt x="313355" y="793320"/>
                  </a:lnTo>
                  <a:lnTo>
                    <a:pt x="328724" y="791687"/>
                  </a:lnTo>
                  <a:lnTo>
                    <a:pt x="343663" y="789520"/>
                  </a:lnTo>
                  <a:lnTo>
                    <a:pt x="357783" y="786947"/>
                  </a:lnTo>
                  <a:lnTo>
                    <a:pt x="371043" y="783913"/>
                  </a:lnTo>
                  <a:lnTo>
                    <a:pt x="383563" y="780200"/>
                  </a:lnTo>
                  <a:lnTo>
                    <a:pt x="395503" y="775743"/>
                  </a:lnTo>
                  <a:lnTo>
                    <a:pt x="407013" y="770785"/>
                  </a:lnTo>
                  <a:lnTo>
                    <a:pt x="418217" y="765764"/>
                  </a:lnTo>
                  <a:lnTo>
                    <a:pt x="429211" y="760939"/>
                  </a:lnTo>
                  <a:lnTo>
                    <a:pt x="440224" y="756226"/>
                  </a:lnTo>
                  <a:lnTo>
                    <a:pt x="451612" y="751302"/>
                  </a:lnTo>
                  <a:lnTo>
                    <a:pt x="463529" y="745993"/>
                  </a:lnTo>
                  <a:lnTo>
                    <a:pt x="475806" y="740444"/>
                  </a:lnTo>
                  <a:lnTo>
                    <a:pt x="488047" y="735019"/>
                  </a:lnTo>
                  <a:lnTo>
                    <a:pt x="500020" y="729919"/>
                  </a:lnTo>
                  <a:lnTo>
                    <a:pt x="511670" y="725020"/>
                  </a:lnTo>
                  <a:lnTo>
                    <a:pt x="523025" y="719970"/>
                  </a:lnTo>
                  <a:lnTo>
                    <a:pt x="534140" y="714573"/>
                  </a:lnTo>
                  <a:lnTo>
                    <a:pt x="544910" y="708794"/>
                  </a:lnTo>
                  <a:lnTo>
                    <a:pt x="555076" y="702684"/>
                  </a:lnTo>
                  <a:lnTo>
                    <a:pt x="564550" y="696310"/>
                  </a:lnTo>
                  <a:lnTo>
                    <a:pt x="573558" y="689741"/>
                  </a:lnTo>
                  <a:lnTo>
                    <a:pt x="582528" y="683032"/>
                  </a:lnTo>
                  <a:lnTo>
                    <a:pt x="591708" y="676220"/>
                  </a:lnTo>
                  <a:lnTo>
                    <a:pt x="601012" y="669171"/>
                  </a:lnTo>
                  <a:lnTo>
                    <a:pt x="610111" y="661600"/>
                  </a:lnTo>
                  <a:lnTo>
                    <a:pt x="618826" y="653393"/>
                  </a:lnTo>
                  <a:lnTo>
                    <a:pt x="627136" y="644592"/>
                  </a:lnTo>
                  <a:lnTo>
                    <a:pt x="635097" y="635306"/>
                  </a:lnTo>
                  <a:lnTo>
                    <a:pt x="642784" y="625650"/>
                  </a:lnTo>
                  <a:lnTo>
                    <a:pt x="650268" y="615726"/>
                  </a:lnTo>
                  <a:lnTo>
                    <a:pt x="657606" y="605612"/>
                  </a:lnTo>
                  <a:lnTo>
                    <a:pt x="664838" y="595360"/>
                  </a:lnTo>
                  <a:lnTo>
                    <a:pt x="671833" y="584848"/>
                  </a:lnTo>
                  <a:lnTo>
                    <a:pt x="678303" y="573799"/>
                  </a:lnTo>
                  <a:lnTo>
                    <a:pt x="684140" y="562108"/>
                  </a:lnTo>
                  <a:lnTo>
                    <a:pt x="689551" y="549985"/>
                  </a:lnTo>
                  <a:lnTo>
                    <a:pt x="694952" y="537846"/>
                  </a:lnTo>
                  <a:lnTo>
                    <a:pt x="700584" y="525941"/>
                  </a:lnTo>
                  <a:lnTo>
                    <a:pt x="706351" y="514337"/>
                  </a:lnTo>
                  <a:lnTo>
                    <a:pt x="711923" y="503013"/>
                  </a:lnTo>
                  <a:lnTo>
                    <a:pt x="717115" y="491909"/>
                  </a:lnTo>
                  <a:lnTo>
                    <a:pt x="721910" y="480808"/>
                  </a:lnTo>
                  <a:lnTo>
                    <a:pt x="726355" y="469355"/>
                  </a:lnTo>
                  <a:lnTo>
                    <a:pt x="730523" y="457384"/>
                  </a:lnTo>
                  <a:lnTo>
                    <a:pt x="734323" y="444902"/>
                  </a:lnTo>
                  <a:lnTo>
                    <a:pt x="737502" y="431990"/>
                  </a:lnTo>
                  <a:lnTo>
                    <a:pt x="739971" y="418752"/>
                  </a:lnTo>
                  <a:lnTo>
                    <a:pt x="741629" y="405440"/>
                  </a:lnTo>
                  <a:lnTo>
                    <a:pt x="742293" y="392428"/>
                  </a:lnTo>
                  <a:lnTo>
                    <a:pt x="741964" y="379896"/>
                  </a:lnTo>
                  <a:lnTo>
                    <a:pt x="740947" y="367686"/>
                  </a:lnTo>
                  <a:lnTo>
                    <a:pt x="739733" y="355414"/>
                  </a:lnTo>
                  <a:lnTo>
                    <a:pt x="738622" y="342857"/>
                  </a:lnTo>
                  <a:lnTo>
                    <a:pt x="737557" y="329965"/>
                  </a:lnTo>
                  <a:lnTo>
                    <a:pt x="736234" y="316771"/>
                  </a:lnTo>
                  <a:lnTo>
                    <a:pt x="734493" y="303334"/>
                  </a:lnTo>
                  <a:lnTo>
                    <a:pt x="732324" y="289717"/>
                  </a:lnTo>
                  <a:lnTo>
                    <a:pt x="729788" y="275969"/>
                  </a:lnTo>
                  <a:lnTo>
                    <a:pt x="726963" y="262134"/>
                  </a:lnTo>
                  <a:lnTo>
                    <a:pt x="723760" y="248404"/>
                  </a:lnTo>
                  <a:lnTo>
                    <a:pt x="719932" y="235105"/>
                  </a:lnTo>
                  <a:lnTo>
                    <a:pt x="715394" y="222377"/>
                  </a:lnTo>
                  <a:lnTo>
                    <a:pt x="710210" y="210032"/>
                  </a:lnTo>
                  <a:lnTo>
                    <a:pt x="704508" y="197670"/>
                  </a:lnTo>
                  <a:lnTo>
                    <a:pt x="698410" y="185057"/>
                  </a:lnTo>
                  <a:lnTo>
                    <a:pt x="692029" y="172298"/>
                  </a:lnTo>
                  <a:lnTo>
                    <a:pt x="685447" y="159724"/>
                  </a:lnTo>
                  <a:lnTo>
                    <a:pt x="678723" y="147527"/>
                  </a:lnTo>
                  <a:lnTo>
                    <a:pt x="671905" y="135896"/>
                  </a:lnTo>
                  <a:lnTo>
                    <a:pt x="665020" y="125085"/>
                  </a:lnTo>
                  <a:lnTo>
                    <a:pt x="658087" y="115149"/>
                  </a:lnTo>
                  <a:lnTo>
                    <a:pt x="650955" y="105985"/>
                  </a:lnTo>
                  <a:lnTo>
                    <a:pt x="643329" y="97437"/>
                  </a:lnTo>
                  <a:lnTo>
                    <a:pt x="635089" y="89349"/>
                  </a:lnTo>
                  <a:lnTo>
                    <a:pt x="626435" y="81592"/>
                  </a:lnTo>
                  <a:lnTo>
                    <a:pt x="617780" y="74069"/>
                  </a:lnTo>
                  <a:lnTo>
                    <a:pt x="609361" y="66713"/>
                  </a:lnTo>
                  <a:lnTo>
                    <a:pt x="601082" y="59636"/>
                  </a:lnTo>
                  <a:lnTo>
                    <a:pt x="592611" y="53110"/>
                  </a:lnTo>
                  <a:lnTo>
                    <a:pt x="583759" y="47236"/>
                  </a:lnTo>
                  <a:lnTo>
                    <a:pt x="574337" y="41800"/>
                  </a:lnTo>
                  <a:lnTo>
                    <a:pt x="564095" y="36382"/>
                  </a:lnTo>
                  <a:lnTo>
                    <a:pt x="552971" y="30739"/>
                  </a:lnTo>
                  <a:lnTo>
                    <a:pt x="540907" y="24964"/>
                  </a:lnTo>
                  <a:lnTo>
                    <a:pt x="527751" y="19388"/>
                  </a:lnTo>
                  <a:lnTo>
                    <a:pt x="513534" y="14197"/>
                  </a:lnTo>
                  <a:lnTo>
                    <a:pt x="498581" y="9574"/>
                  </a:lnTo>
                  <a:lnTo>
                    <a:pt x="483399" y="5775"/>
                  </a:lnTo>
                  <a:lnTo>
                    <a:pt x="468301" y="2858"/>
                  </a:lnTo>
                  <a:lnTo>
                    <a:pt x="453401" y="884"/>
                  </a:lnTo>
                  <a:lnTo>
                    <a:pt x="438710" y="0"/>
                  </a:lnTo>
                  <a:lnTo>
                    <a:pt x="424190" y="178"/>
                  </a:lnTo>
                  <a:lnTo>
                    <a:pt x="409471" y="1093"/>
                  </a:lnTo>
                  <a:lnTo>
                    <a:pt x="393903" y="2237"/>
                  </a:lnTo>
                  <a:lnTo>
                    <a:pt x="377218" y="3306"/>
                  </a:lnTo>
                  <a:lnTo>
                    <a:pt x="360111" y="4515"/>
                  </a:lnTo>
                  <a:lnTo>
                    <a:pt x="344000" y="6463"/>
                  </a:lnTo>
                  <a:lnTo>
                    <a:pt x="329603" y="9439"/>
                  </a:lnTo>
                  <a:lnTo>
                    <a:pt x="316652" y="13252"/>
                  </a:lnTo>
                  <a:lnTo>
                    <a:pt x="304272" y="17430"/>
                  </a:lnTo>
                  <a:lnTo>
                    <a:pt x="291886" y="21644"/>
                  </a:lnTo>
                  <a:lnTo>
                    <a:pt x="279861" y="25605"/>
                  </a:lnTo>
                  <a:lnTo>
                    <a:pt x="268161" y="29373"/>
                  </a:lnTo>
                  <a:lnTo>
                    <a:pt x="255750" y="33275"/>
                  </a:lnTo>
                  <a:lnTo>
                    <a:pt x="240644" y="37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6426726" y="4937273"/>
            <a:ext cx="42115" cy="10529"/>
          </a:xfrm>
          <a:custGeom>
            <a:avLst/>
            <a:gdLst/>
            <a:ahLst/>
            <a:cxnLst/>
            <a:rect l="0" t="0" r="0" b="0"/>
            <a:pathLst>
              <a:path w="42115" h="10529">
                <a:moveTo>
                  <a:pt x="42114" y="10528"/>
                </a:moveTo>
                <a:lnTo>
                  <a:pt x="32755" y="7409"/>
                </a:lnTo>
                <a:lnTo>
                  <a:pt x="25346" y="493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6416198" y="5010973"/>
            <a:ext cx="63172" cy="1"/>
          </a:xfrm>
          <a:custGeom>
            <a:avLst/>
            <a:gdLst/>
            <a:ahLst/>
            <a:cxnLst/>
            <a:rect l="0" t="0" r="0" b="0"/>
            <a:pathLst>
              <a:path w="63172" h="1">
                <a:moveTo>
                  <a:pt x="63171" y="0"/>
                </a:moveTo>
                <a:lnTo>
                  <a:pt x="51478" y="0"/>
                </a:lnTo>
                <a:lnTo>
                  <a:pt x="39899" y="0"/>
                </a:lnTo>
                <a:lnTo>
                  <a:pt x="2468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6481421" y="4591124"/>
            <a:ext cx="813289" cy="685550"/>
            <a:chOff x="6481421" y="4591124"/>
            <a:chExt cx="813289" cy="685550"/>
          </a:xfrm>
        </p:grpSpPr>
        <p:sp>
          <p:nvSpPr>
            <p:cNvPr id="144" name="Freeform 143"/>
            <p:cNvSpPr/>
            <p:nvPr/>
          </p:nvSpPr>
          <p:spPr>
            <a:xfrm>
              <a:off x="6622425" y="4772755"/>
              <a:ext cx="217246" cy="417854"/>
            </a:xfrm>
            <a:custGeom>
              <a:avLst/>
              <a:gdLst/>
              <a:ahLst/>
              <a:cxnLst/>
              <a:rect l="0" t="0" r="0" b="0"/>
              <a:pathLst>
                <a:path w="217246" h="417854">
                  <a:moveTo>
                    <a:pt x="200041" y="36531"/>
                  </a:moveTo>
                  <a:lnTo>
                    <a:pt x="188373" y="33597"/>
                  </a:lnTo>
                  <a:lnTo>
                    <a:pt x="177884" y="30815"/>
                  </a:lnTo>
                  <a:lnTo>
                    <a:pt x="167578" y="27920"/>
                  </a:lnTo>
                  <a:lnTo>
                    <a:pt x="157104" y="25052"/>
                  </a:lnTo>
                  <a:lnTo>
                    <a:pt x="146112" y="22535"/>
                  </a:lnTo>
                  <a:lnTo>
                    <a:pt x="134474" y="20515"/>
                  </a:lnTo>
                  <a:lnTo>
                    <a:pt x="122392" y="18657"/>
                  </a:lnTo>
                  <a:lnTo>
                    <a:pt x="110286" y="16266"/>
                  </a:lnTo>
                  <a:lnTo>
                    <a:pt x="98399" y="12995"/>
                  </a:lnTo>
                  <a:lnTo>
                    <a:pt x="86639" y="9154"/>
                  </a:lnTo>
                  <a:lnTo>
                    <a:pt x="74676" y="5489"/>
                  </a:lnTo>
                  <a:lnTo>
                    <a:pt x="62341" y="2442"/>
                  </a:lnTo>
                  <a:lnTo>
                    <a:pt x="49938" y="433"/>
                  </a:lnTo>
                  <a:lnTo>
                    <a:pt x="38137" y="0"/>
                  </a:lnTo>
                  <a:lnTo>
                    <a:pt x="27286" y="1287"/>
                  </a:lnTo>
                  <a:lnTo>
                    <a:pt x="17882" y="4595"/>
                  </a:lnTo>
                  <a:lnTo>
                    <a:pt x="10701" y="10540"/>
                  </a:lnTo>
                  <a:lnTo>
                    <a:pt x="5949" y="19201"/>
                  </a:lnTo>
                  <a:lnTo>
                    <a:pt x="3200" y="30066"/>
                  </a:lnTo>
                  <a:lnTo>
                    <a:pt x="1710" y="42332"/>
                  </a:lnTo>
                  <a:lnTo>
                    <a:pt x="927" y="55394"/>
                  </a:lnTo>
                  <a:lnTo>
                    <a:pt x="683" y="69059"/>
                  </a:lnTo>
                  <a:lnTo>
                    <a:pt x="1108" y="83436"/>
                  </a:lnTo>
                  <a:lnTo>
                    <a:pt x="2235" y="98544"/>
                  </a:lnTo>
                  <a:lnTo>
                    <a:pt x="3821" y="114129"/>
                  </a:lnTo>
                  <a:lnTo>
                    <a:pt x="5431" y="129752"/>
                  </a:lnTo>
                  <a:lnTo>
                    <a:pt x="6816" y="145121"/>
                  </a:lnTo>
                  <a:lnTo>
                    <a:pt x="8095" y="158989"/>
                  </a:lnTo>
                  <a:lnTo>
                    <a:pt x="10515" y="168227"/>
                  </a:lnTo>
                  <a:lnTo>
                    <a:pt x="14810" y="171449"/>
                  </a:lnTo>
                  <a:lnTo>
                    <a:pt x="19871" y="170564"/>
                  </a:lnTo>
                  <a:lnTo>
                    <a:pt x="25496" y="167410"/>
                  </a:lnTo>
                  <a:lnTo>
                    <a:pt x="31942" y="163297"/>
                  </a:lnTo>
                  <a:lnTo>
                    <a:pt x="39307" y="158939"/>
                  </a:lnTo>
                  <a:lnTo>
                    <a:pt x="47666" y="154803"/>
                  </a:lnTo>
                  <a:lnTo>
                    <a:pt x="57164" y="151295"/>
                  </a:lnTo>
                  <a:lnTo>
                    <a:pt x="67766" y="148558"/>
                  </a:lnTo>
                  <a:lnTo>
                    <a:pt x="79134" y="146866"/>
                  </a:lnTo>
                  <a:lnTo>
                    <a:pt x="90755" y="146700"/>
                  </a:lnTo>
                  <a:lnTo>
                    <a:pt x="102309" y="148179"/>
                  </a:lnTo>
                  <a:lnTo>
                    <a:pt x="113675" y="151120"/>
                  </a:lnTo>
                  <a:lnTo>
                    <a:pt x="124840" y="155227"/>
                  </a:lnTo>
                  <a:lnTo>
                    <a:pt x="135827" y="160213"/>
                  </a:lnTo>
                  <a:lnTo>
                    <a:pt x="146510" y="165999"/>
                  </a:lnTo>
                  <a:lnTo>
                    <a:pt x="156619" y="172706"/>
                  </a:lnTo>
                  <a:lnTo>
                    <a:pt x="166045" y="180326"/>
                  </a:lnTo>
                  <a:lnTo>
                    <a:pt x="174682" y="188731"/>
                  </a:lnTo>
                  <a:lnTo>
                    <a:pt x="182338" y="197750"/>
                  </a:lnTo>
                  <a:lnTo>
                    <a:pt x="189007" y="207230"/>
                  </a:lnTo>
                  <a:lnTo>
                    <a:pt x="194824" y="217208"/>
                  </a:lnTo>
                  <a:lnTo>
                    <a:pt x="199974" y="227890"/>
                  </a:lnTo>
                  <a:lnTo>
                    <a:pt x="204623" y="239337"/>
                  </a:lnTo>
                  <a:lnTo>
                    <a:pt x="208747" y="251465"/>
                  </a:lnTo>
                  <a:lnTo>
                    <a:pt x="212144" y="264138"/>
                  </a:lnTo>
                  <a:lnTo>
                    <a:pt x="214759" y="277216"/>
                  </a:lnTo>
                  <a:lnTo>
                    <a:pt x="216516" y="290421"/>
                  </a:lnTo>
                  <a:lnTo>
                    <a:pt x="217245" y="303360"/>
                  </a:lnTo>
                  <a:lnTo>
                    <a:pt x="216952" y="315835"/>
                  </a:lnTo>
                  <a:lnTo>
                    <a:pt x="215620" y="327668"/>
                  </a:lnTo>
                  <a:lnTo>
                    <a:pt x="213130" y="338622"/>
                  </a:lnTo>
                  <a:lnTo>
                    <a:pt x="209530" y="348657"/>
                  </a:lnTo>
                  <a:lnTo>
                    <a:pt x="204994" y="357889"/>
                  </a:lnTo>
                  <a:lnTo>
                    <a:pt x="199733" y="366484"/>
                  </a:lnTo>
                  <a:lnTo>
                    <a:pt x="193932" y="374599"/>
                  </a:lnTo>
                  <a:lnTo>
                    <a:pt x="187581" y="382204"/>
                  </a:lnTo>
                  <a:lnTo>
                    <a:pt x="180486" y="389093"/>
                  </a:lnTo>
                  <a:lnTo>
                    <a:pt x="172598" y="395210"/>
                  </a:lnTo>
                  <a:lnTo>
                    <a:pt x="163842" y="400641"/>
                  </a:lnTo>
                  <a:lnTo>
                    <a:pt x="154054" y="405523"/>
                  </a:lnTo>
                  <a:lnTo>
                    <a:pt x="143248" y="409984"/>
                  </a:lnTo>
                  <a:lnTo>
                    <a:pt x="131737" y="413810"/>
                  </a:lnTo>
                  <a:lnTo>
                    <a:pt x="120019" y="416476"/>
                  </a:lnTo>
                  <a:lnTo>
                    <a:pt x="108398" y="417787"/>
                  </a:lnTo>
                  <a:lnTo>
                    <a:pt x="96987" y="417853"/>
                  </a:lnTo>
                  <a:lnTo>
                    <a:pt x="85791" y="416909"/>
                  </a:lnTo>
                  <a:lnTo>
                    <a:pt x="74779" y="415196"/>
                  </a:lnTo>
                  <a:lnTo>
                    <a:pt x="63909" y="412759"/>
                  </a:lnTo>
                  <a:lnTo>
                    <a:pt x="53144" y="409453"/>
                  </a:lnTo>
                  <a:lnTo>
                    <a:pt x="42466" y="405278"/>
                  </a:lnTo>
                  <a:lnTo>
                    <a:pt x="32309" y="400660"/>
                  </a:lnTo>
                  <a:lnTo>
                    <a:pt x="22547" y="395915"/>
                  </a:lnTo>
                  <a:lnTo>
                    <a:pt x="12322" y="390627"/>
                  </a:lnTo>
                  <a:lnTo>
                    <a:pt x="0" y="383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965252" y="4788229"/>
              <a:ext cx="4614" cy="368498"/>
            </a:xfrm>
            <a:custGeom>
              <a:avLst/>
              <a:gdLst/>
              <a:ahLst/>
              <a:cxnLst/>
              <a:rect l="0" t="0" r="0" b="0"/>
              <a:pathLst>
                <a:path w="4614" h="368498">
                  <a:moveTo>
                    <a:pt x="4613" y="0"/>
                  </a:moveTo>
                  <a:lnTo>
                    <a:pt x="1813" y="8801"/>
                  </a:lnTo>
                  <a:lnTo>
                    <a:pt x="311" y="17147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34"/>
                  </a:lnTo>
                  <a:lnTo>
                    <a:pt x="2825" y="68173"/>
                  </a:lnTo>
                  <a:lnTo>
                    <a:pt x="3351" y="80643"/>
                  </a:lnTo>
                  <a:lnTo>
                    <a:pt x="3737" y="93586"/>
                  </a:lnTo>
                  <a:lnTo>
                    <a:pt x="4012" y="106868"/>
                  </a:lnTo>
                  <a:lnTo>
                    <a:pt x="4204" y="120390"/>
                  </a:lnTo>
                  <a:lnTo>
                    <a:pt x="4335" y="134078"/>
                  </a:lnTo>
                  <a:lnTo>
                    <a:pt x="4427" y="147880"/>
                  </a:lnTo>
                  <a:lnTo>
                    <a:pt x="4487" y="161759"/>
                  </a:lnTo>
                  <a:lnTo>
                    <a:pt x="4529" y="175695"/>
                  </a:lnTo>
                  <a:lnTo>
                    <a:pt x="4557" y="189834"/>
                  </a:lnTo>
                  <a:lnTo>
                    <a:pt x="4576" y="204473"/>
                  </a:lnTo>
                  <a:lnTo>
                    <a:pt x="4588" y="219728"/>
                  </a:lnTo>
                  <a:lnTo>
                    <a:pt x="4596" y="235396"/>
                  </a:lnTo>
                  <a:lnTo>
                    <a:pt x="4602" y="251068"/>
                  </a:lnTo>
                  <a:lnTo>
                    <a:pt x="4606" y="266500"/>
                  </a:lnTo>
                  <a:lnTo>
                    <a:pt x="4609" y="281624"/>
                  </a:lnTo>
                  <a:lnTo>
                    <a:pt x="4610" y="296466"/>
                  </a:lnTo>
                  <a:lnTo>
                    <a:pt x="4612" y="311061"/>
                  </a:lnTo>
                  <a:lnTo>
                    <a:pt x="4612" y="324860"/>
                  </a:lnTo>
                  <a:lnTo>
                    <a:pt x="4612" y="338082"/>
                  </a:lnTo>
                  <a:lnTo>
                    <a:pt x="4612" y="351890"/>
                  </a:lnTo>
                  <a:lnTo>
                    <a:pt x="461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85534" y="4672415"/>
              <a:ext cx="65872" cy="107234"/>
            </a:xfrm>
            <a:custGeom>
              <a:avLst/>
              <a:gdLst/>
              <a:ahLst/>
              <a:cxnLst/>
              <a:rect l="0" t="0" r="0" b="0"/>
              <a:pathLst>
                <a:path w="65872" h="107234">
                  <a:moveTo>
                    <a:pt x="42258" y="10529"/>
                  </a:moveTo>
                  <a:lnTo>
                    <a:pt x="33591" y="16463"/>
                  </a:lnTo>
                  <a:lnTo>
                    <a:pt x="26524" y="22668"/>
                  </a:lnTo>
                  <a:lnTo>
                    <a:pt x="20419" y="29764"/>
                  </a:lnTo>
                  <a:lnTo>
                    <a:pt x="15018" y="37704"/>
                  </a:lnTo>
                  <a:lnTo>
                    <a:pt x="10156" y="46351"/>
                  </a:lnTo>
                  <a:lnTo>
                    <a:pt x="5710" y="55540"/>
                  </a:lnTo>
                  <a:lnTo>
                    <a:pt x="2063" y="64967"/>
                  </a:lnTo>
                  <a:lnTo>
                    <a:pt x="48" y="74209"/>
                  </a:lnTo>
                  <a:lnTo>
                    <a:pt x="0" y="83039"/>
                  </a:lnTo>
                  <a:lnTo>
                    <a:pt x="2107" y="91101"/>
                  </a:lnTo>
                  <a:lnTo>
                    <a:pt x="6644" y="97838"/>
                  </a:lnTo>
                  <a:lnTo>
                    <a:pt x="13506" y="103056"/>
                  </a:lnTo>
                  <a:lnTo>
                    <a:pt x="21994" y="106407"/>
                  </a:lnTo>
                  <a:lnTo>
                    <a:pt x="31053" y="107233"/>
                  </a:lnTo>
                  <a:lnTo>
                    <a:pt x="40014" y="105411"/>
                  </a:lnTo>
                  <a:lnTo>
                    <a:pt x="48295" y="101102"/>
                  </a:lnTo>
                  <a:lnTo>
                    <a:pt x="55244" y="94482"/>
                  </a:lnTo>
                  <a:lnTo>
                    <a:pt x="60642" y="85889"/>
                  </a:lnTo>
                  <a:lnTo>
                    <a:pt x="64300" y="75902"/>
                  </a:lnTo>
                  <a:lnTo>
                    <a:pt x="65871" y="65224"/>
                  </a:lnTo>
                  <a:lnTo>
                    <a:pt x="65375" y="54318"/>
                  </a:lnTo>
                  <a:lnTo>
                    <a:pt x="63042" y="43662"/>
                  </a:lnTo>
                  <a:lnTo>
                    <a:pt x="58688" y="32695"/>
                  </a:lnTo>
                  <a:lnTo>
                    <a:pt x="49701" y="19344"/>
                  </a:lnTo>
                  <a:lnTo>
                    <a:pt x="317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481421" y="4591124"/>
              <a:ext cx="813289" cy="685550"/>
            </a:xfrm>
            <a:custGeom>
              <a:avLst/>
              <a:gdLst/>
              <a:ahLst/>
              <a:cxnLst/>
              <a:rect l="0" t="0" r="0" b="0"/>
              <a:pathLst>
                <a:path w="813289" h="685550">
                  <a:moveTo>
                    <a:pt x="341045" y="70763"/>
                  </a:moveTo>
                  <a:lnTo>
                    <a:pt x="332243" y="64962"/>
                  </a:lnTo>
                  <a:lnTo>
                    <a:pt x="323896" y="60038"/>
                  </a:lnTo>
                  <a:lnTo>
                    <a:pt x="315194" y="55540"/>
                  </a:lnTo>
                  <a:lnTo>
                    <a:pt x="305901" y="51493"/>
                  </a:lnTo>
                  <a:lnTo>
                    <a:pt x="295757" y="48127"/>
                  </a:lnTo>
                  <a:lnTo>
                    <a:pt x="284711" y="45518"/>
                  </a:lnTo>
                  <a:lnTo>
                    <a:pt x="272872" y="43592"/>
                  </a:lnTo>
                  <a:lnTo>
                    <a:pt x="260402" y="42213"/>
                  </a:lnTo>
                  <a:lnTo>
                    <a:pt x="247464" y="41251"/>
                  </a:lnTo>
                  <a:lnTo>
                    <a:pt x="234354" y="40757"/>
                  </a:lnTo>
                  <a:lnTo>
                    <a:pt x="221480" y="40949"/>
                  </a:lnTo>
                  <a:lnTo>
                    <a:pt x="209049" y="41897"/>
                  </a:lnTo>
                  <a:lnTo>
                    <a:pt x="197246" y="43686"/>
                  </a:lnTo>
                  <a:lnTo>
                    <a:pt x="186312" y="46489"/>
                  </a:lnTo>
                  <a:lnTo>
                    <a:pt x="176286" y="50304"/>
                  </a:lnTo>
                  <a:lnTo>
                    <a:pt x="166891" y="54985"/>
                  </a:lnTo>
                  <a:lnTo>
                    <a:pt x="157653" y="60344"/>
                  </a:lnTo>
                  <a:lnTo>
                    <a:pt x="148288" y="66210"/>
                  </a:lnTo>
                  <a:lnTo>
                    <a:pt x="138860" y="72605"/>
                  </a:lnTo>
                  <a:lnTo>
                    <a:pt x="129677" y="79729"/>
                  </a:lnTo>
                  <a:lnTo>
                    <a:pt x="120906" y="87633"/>
                  </a:lnTo>
                  <a:lnTo>
                    <a:pt x="112557" y="96229"/>
                  </a:lnTo>
                  <a:lnTo>
                    <a:pt x="104572" y="105378"/>
                  </a:lnTo>
                  <a:lnTo>
                    <a:pt x="96868" y="114937"/>
                  </a:lnTo>
                  <a:lnTo>
                    <a:pt x="89373" y="124626"/>
                  </a:lnTo>
                  <a:lnTo>
                    <a:pt x="82026" y="134051"/>
                  </a:lnTo>
                  <a:lnTo>
                    <a:pt x="74788" y="143022"/>
                  </a:lnTo>
                  <a:lnTo>
                    <a:pt x="67790" y="151689"/>
                  </a:lnTo>
                  <a:lnTo>
                    <a:pt x="61318" y="160429"/>
                  </a:lnTo>
                  <a:lnTo>
                    <a:pt x="55483" y="169461"/>
                  </a:lnTo>
                  <a:lnTo>
                    <a:pt x="50244" y="178833"/>
                  </a:lnTo>
                  <a:lnTo>
                    <a:pt x="45491" y="188511"/>
                  </a:lnTo>
                  <a:lnTo>
                    <a:pt x="41108" y="198434"/>
                  </a:lnTo>
                  <a:lnTo>
                    <a:pt x="36993" y="208538"/>
                  </a:lnTo>
                  <a:lnTo>
                    <a:pt x="33069" y="218775"/>
                  </a:lnTo>
                  <a:lnTo>
                    <a:pt x="29278" y="229108"/>
                  </a:lnTo>
                  <a:lnTo>
                    <a:pt x="25578" y="239674"/>
                  </a:lnTo>
                  <a:lnTo>
                    <a:pt x="21940" y="250759"/>
                  </a:lnTo>
                  <a:lnTo>
                    <a:pt x="18350" y="262479"/>
                  </a:lnTo>
                  <a:lnTo>
                    <a:pt x="14955" y="274792"/>
                  </a:lnTo>
                  <a:lnTo>
                    <a:pt x="12055" y="287589"/>
                  </a:lnTo>
                  <a:lnTo>
                    <a:pt x="9769" y="300756"/>
                  </a:lnTo>
                  <a:lnTo>
                    <a:pt x="7894" y="314190"/>
                  </a:lnTo>
                  <a:lnTo>
                    <a:pt x="6022" y="327814"/>
                  </a:lnTo>
                  <a:lnTo>
                    <a:pt x="3917" y="341567"/>
                  </a:lnTo>
                  <a:lnTo>
                    <a:pt x="1841" y="355242"/>
                  </a:lnTo>
                  <a:lnTo>
                    <a:pt x="432" y="368504"/>
                  </a:lnTo>
                  <a:lnTo>
                    <a:pt x="0" y="381207"/>
                  </a:lnTo>
                  <a:lnTo>
                    <a:pt x="372" y="393535"/>
                  </a:lnTo>
                  <a:lnTo>
                    <a:pt x="1086" y="405886"/>
                  </a:lnTo>
                  <a:lnTo>
                    <a:pt x="1830" y="418496"/>
                  </a:lnTo>
                  <a:lnTo>
                    <a:pt x="2634" y="431424"/>
                  </a:lnTo>
                  <a:lnTo>
                    <a:pt x="3773" y="444642"/>
                  </a:lnTo>
                  <a:lnTo>
                    <a:pt x="5393" y="458090"/>
                  </a:lnTo>
                  <a:lnTo>
                    <a:pt x="7649" y="471545"/>
                  </a:lnTo>
                  <a:lnTo>
                    <a:pt x="10774" y="484652"/>
                  </a:lnTo>
                  <a:lnTo>
                    <a:pt x="14808" y="497243"/>
                  </a:lnTo>
                  <a:lnTo>
                    <a:pt x="19637" y="509324"/>
                  </a:lnTo>
                  <a:lnTo>
                    <a:pt x="25096" y="520977"/>
                  </a:lnTo>
                  <a:lnTo>
                    <a:pt x="31025" y="532295"/>
                  </a:lnTo>
                  <a:lnTo>
                    <a:pt x="37293" y="543202"/>
                  </a:lnTo>
                  <a:lnTo>
                    <a:pt x="43799" y="553460"/>
                  </a:lnTo>
                  <a:lnTo>
                    <a:pt x="50475" y="562993"/>
                  </a:lnTo>
                  <a:lnTo>
                    <a:pt x="57432" y="571870"/>
                  </a:lnTo>
                  <a:lnTo>
                    <a:pt x="64940" y="580220"/>
                  </a:lnTo>
                  <a:lnTo>
                    <a:pt x="73107" y="588171"/>
                  </a:lnTo>
                  <a:lnTo>
                    <a:pt x="81880" y="595834"/>
                  </a:lnTo>
                  <a:lnTo>
                    <a:pt x="91149" y="603294"/>
                  </a:lnTo>
                  <a:lnTo>
                    <a:pt x="100791" y="610607"/>
                  </a:lnTo>
                  <a:lnTo>
                    <a:pt x="110707" y="617655"/>
                  </a:lnTo>
                  <a:lnTo>
                    <a:pt x="120817" y="624162"/>
                  </a:lnTo>
                  <a:lnTo>
                    <a:pt x="131061" y="630018"/>
                  </a:lnTo>
                  <a:lnTo>
                    <a:pt x="141397" y="635274"/>
                  </a:lnTo>
                  <a:lnTo>
                    <a:pt x="151796" y="640037"/>
                  </a:lnTo>
                  <a:lnTo>
                    <a:pt x="162241" y="644428"/>
                  </a:lnTo>
                  <a:lnTo>
                    <a:pt x="172884" y="648546"/>
                  </a:lnTo>
                  <a:lnTo>
                    <a:pt x="184021" y="652473"/>
                  </a:lnTo>
                  <a:lnTo>
                    <a:pt x="195774" y="656266"/>
                  </a:lnTo>
                  <a:lnTo>
                    <a:pt x="207937" y="659968"/>
                  </a:lnTo>
                  <a:lnTo>
                    <a:pt x="220102" y="663606"/>
                  </a:lnTo>
                  <a:lnTo>
                    <a:pt x="232031" y="667198"/>
                  </a:lnTo>
                  <a:lnTo>
                    <a:pt x="243818" y="670592"/>
                  </a:lnTo>
                  <a:lnTo>
                    <a:pt x="255800" y="673492"/>
                  </a:lnTo>
                  <a:lnTo>
                    <a:pt x="268158" y="675779"/>
                  </a:lnTo>
                  <a:lnTo>
                    <a:pt x="280916" y="677654"/>
                  </a:lnTo>
                  <a:lnTo>
                    <a:pt x="294019" y="679527"/>
                  </a:lnTo>
                  <a:lnTo>
                    <a:pt x="307389" y="681632"/>
                  </a:lnTo>
                  <a:lnTo>
                    <a:pt x="320792" y="683708"/>
                  </a:lnTo>
                  <a:lnTo>
                    <a:pt x="333864" y="685117"/>
                  </a:lnTo>
                  <a:lnTo>
                    <a:pt x="346438" y="685549"/>
                  </a:lnTo>
                  <a:lnTo>
                    <a:pt x="358676" y="685176"/>
                  </a:lnTo>
                  <a:lnTo>
                    <a:pt x="370966" y="684462"/>
                  </a:lnTo>
                  <a:lnTo>
                    <a:pt x="383531" y="683718"/>
                  </a:lnTo>
                  <a:lnTo>
                    <a:pt x="396258" y="682914"/>
                  </a:lnTo>
                  <a:lnTo>
                    <a:pt x="408809" y="681776"/>
                  </a:lnTo>
                  <a:lnTo>
                    <a:pt x="421005" y="680166"/>
                  </a:lnTo>
                  <a:lnTo>
                    <a:pt x="433145" y="678255"/>
                  </a:lnTo>
                  <a:lnTo>
                    <a:pt x="445895" y="676426"/>
                  </a:lnTo>
                  <a:lnTo>
                    <a:pt x="459582" y="674889"/>
                  </a:lnTo>
                  <a:lnTo>
                    <a:pt x="474045" y="673366"/>
                  </a:lnTo>
                  <a:lnTo>
                    <a:pt x="488834" y="671204"/>
                  </a:lnTo>
                  <a:lnTo>
                    <a:pt x="503631" y="668085"/>
                  </a:lnTo>
                  <a:lnTo>
                    <a:pt x="518144" y="664176"/>
                  </a:lnTo>
                  <a:lnTo>
                    <a:pt x="532034" y="659934"/>
                  </a:lnTo>
                  <a:lnTo>
                    <a:pt x="545188" y="655672"/>
                  </a:lnTo>
                  <a:lnTo>
                    <a:pt x="557663" y="651523"/>
                  </a:lnTo>
                  <a:lnTo>
                    <a:pt x="569588" y="647518"/>
                  </a:lnTo>
                  <a:lnTo>
                    <a:pt x="581097" y="643639"/>
                  </a:lnTo>
                  <a:lnTo>
                    <a:pt x="592304" y="639696"/>
                  </a:lnTo>
                  <a:lnTo>
                    <a:pt x="603296" y="635355"/>
                  </a:lnTo>
                  <a:lnTo>
                    <a:pt x="614139" y="630467"/>
                  </a:lnTo>
                  <a:lnTo>
                    <a:pt x="624880" y="625046"/>
                  </a:lnTo>
                  <a:lnTo>
                    <a:pt x="635552" y="619181"/>
                  </a:lnTo>
                  <a:lnTo>
                    <a:pt x="646173" y="612977"/>
                  </a:lnTo>
                  <a:lnTo>
                    <a:pt x="656593" y="606523"/>
                  </a:lnTo>
                  <a:lnTo>
                    <a:pt x="666517" y="599891"/>
                  </a:lnTo>
                  <a:lnTo>
                    <a:pt x="675821" y="593135"/>
                  </a:lnTo>
                  <a:lnTo>
                    <a:pt x="684543" y="586295"/>
                  </a:lnTo>
                  <a:lnTo>
                    <a:pt x="692787" y="579396"/>
                  </a:lnTo>
                  <a:lnTo>
                    <a:pt x="700669" y="572454"/>
                  </a:lnTo>
                  <a:lnTo>
                    <a:pt x="708285" y="565315"/>
                  </a:lnTo>
                  <a:lnTo>
                    <a:pt x="715712" y="557684"/>
                  </a:lnTo>
                  <a:lnTo>
                    <a:pt x="723009" y="549441"/>
                  </a:lnTo>
                  <a:lnTo>
                    <a:pt x="730217" y="540786"/>
                  </a:lnTo>
                  <a:lnTo>
                    <a:pt x="737362" y="532129"/>
                  </a:lnTo>
                  <a:lnTo>
                    <a:pt x="744465" y="523705"/>
                  </a:lnTo>
                  <a:lnTo>
                    <a:pt x="751541" y="515253"/>
                  </a:lnTo>
                  <a:lnTo>
                    <a:pt x="758599" y="506132"/>
                  </a:lnTo>
                  <a:lnTo>
                    <a:pt x="765639" y="496031"/>
                  </a:lnTo>
                  <a:lnTo>
                    <a:pt x="772502" y="484957"/>
                  </a:lnTo>
                  <a:lnTo>
                    <a:pt x="778885" y="473066"/>
                  </a:lnTo>
                  <a:lnTo>
                    <a:pt x="784657" y="460545"/>
                  </a:lnTo>
                  <a:lnTo>
                    <a:pt x="789856" y="447561"/>
                  </a:lnTo>
                  <a:lnTo>
                    <a:pt x="794581" y="434245"/>
                  </a:lnTo>
                  <a:lnTo>
                    <a:pt x="798942" y="420699"/>
                  </a:lnTo>
                  <a:lnTo>
                    <a:pt x="802871" y="406994"/>
                  </a:lnTo>
                  <a:lnTo>
                    <a:pt x="806138" y="393180"/>
                  </a:lnTo>
                  <a:lnTo>
                    <a:pt x="808671" y="379288"/>
                  </a:lnTo>
                  <a:lnTo>
                    <a:pt x="810541" y="365179"/>
                  </a:lnTo>
                  <a:lnTo>
                    <a:pt x="811880" y="350561"/>
                  </a:lnTo>
                  <a:lnTo>
                    <a:pt x="812813" y="335324"/>
                  </a:lnTo>
                  <a:lnTo>
                    <a:pt x="813288" y="319837"/>
                  </a:lnTo>
                  <a:lnTo>
                    <a:pt x="813082" y="304819"/>
                  </a:lnTo>
                  <a:lnTo>
                    <a:pt x="812130" y="290645"/>
                  </a:lnTo>
                  <a:lnTo>
                    <a:pt x="810509" y="277349"/>
                  </a:lnTo>
                  <a:lnTo>
                    <a:pt x="808349" y="264805"/>
                  </a:lnTo>
                  <a:lnTo>
                    <a:pt x="805785" y="252849"/>
                  </a:lnTo>
                  <a:lnTo>
                    <a:pt x="802928" y="241327"/>
                  </a:lnTo>
                  <a:lnTo>
                    <a:pt x="799865" y="230116"/>
                  </a:lnTo>
                  <a:lnTo>
                    <a:pt x="796654" y="219126"/>
                  </a:lnTo>
                  <a:lnTo>
                    <a:pt x="793176" y="208456"/>
                  </a:lnTo>
                  <a:lnTo>
                    <a:pt x="789156" y="198363"/>
                  </a:lnTo>
                  <a:lnTo>
                    <a:pt x="784485" y="188940"/>
                  </a:lnTo>
                  <a:lnTo>
                    <a:pt x="779212" y="179968"/>
                  </a:lnTo>
                  <a:lnTo>
                    <a:pt x="773448" y="171024"/>
                  </a:lnTo>
                  <a:lnTo>
                    <a:pt x="767310" y="161859"/>
                  </a:lnTo>
                  <a:lnTo>
                    <a:pt x="760902" y="152568"/>
                  </a:lnTo>
                  <a:lnTo>
                    <a:pt x="754300" y="143476"/>
                  </a:lnTo>
                  <a:lnTo>
                    <a:pt x="747560" y="134766"/>
                  </a:lnTo>
                  <a:lnTo>
                    <a:pt x="740559" y="126460"/>
                  </a:lnTo>
                  <a:lnTo>
                    <a:pt x="733021" y="118502"/>
                  </a:lnTo>
                  <a:lnTo>
                    <a:pt x="724836" y="110816"/>
                  </a:lnTo>
                  <a:lnTo>
                    <a:pt x="716049" y="103334"/>
                  </a:lnTo>
                  <a:lnTo>
                    <a:pt x="706773" y="95996"/>
                  </a:lnTo>
                  <a:lnTo>
                    <a:pt x="697124" y="88759"/>
                  </a:lnTo>
                  <a:lnTo>
                    <a:pt x="687204" y="81593"/>
                  </a:lnTo>
                  <a:lnTo>
                    <a:pt x="677093" y="74475"/>
                  </a:lnTo>
                  <a:lnTo>
                    <a:pt x="666848" y="67393"/>
                  </a:lnTo>
                  <a:lnTo>
                    <a:pt x="656510" y="60502"/>
                  </a:lnTo>
                  <a:lnTo>
                    <a:pt x="646111" y="54102"/>
                  </a:lnTo>
                  <a:lnTo>
                    <a:pt x="635663" y="48316"/>
                  </a:lnTo>
                  <a:lnTo>
                    <a:pt x="625019" y="43109"/>
                  </a:lnTo>
                  <a:lnTo>
                    <a:pt x="613882" y="38377"/>
                  </a:lnTo>
                  <a:lnTo>
                    <a:pt x="602131" y="34008"/>
                  </a:lnTo>
                  <a:lnTo>
                    <a:pt x="589968" y="29904"/>
                  </a:lnTo>
                  <a:lnTo>
                    <a:pt x="577802" y="25986"/>
                  </a:lnTo>
                  <a:lnTo>
                    <a:pt x="565873" y="22204"/>
                  </a:lnTo>
                  <a:lnTo>
                    <a:pt x="554085" y="18680"/>
                  </a:lnTo>
                  <a:lnTo>
                    <a:pt x="542103" y="15692"/>
                  </a:lnTo>
                  <a:lnTo>
                    <a:pt x="529745" y="13347"/>
                  </a:lnTo>
                  <a:lnTo>
                    <a:pt x="516989" y="11433"/>
                  </a:lnTo>
                  <a:lnTo>
                    <a:pt x="503885" y="9534"/>
                  </a:lnTo>
                  <a:lnTo>
                    <a:pt x="490511" y="7406"/>
                  </a:lnTo>
                  <a:lnTo>
                    <a:pt x="476934" y="5145"/>
                  </a:lnTo>
                  <a:lnTo>
                    <a:pt x="463214" y="3081"/>
                  </a:lnTo>
                  <a:lnTo>
                    <a:pt x="449389" y="1400"/>
                  </a:lnTo>
                  <a:lnTo>
                    <a:pt x="435325" y="289"/>
                  </a:lnTo>
                  <a:lnTo>
                    <a:pt x="420737" y="0"/>
                  </a:lnTo>
                  <a:lnTo>
                    <a:pt x="405516" y="589"/>
                  </a:lnTo>
                  <a:lnTo>
                    <a:pt x="389871" y="1951"/>
                  </a:lnTo>
                  <a:lnTo>
                    <a:pt x="374214" y="3929"/>
                  </a:lnTo>
                  <a:lnTo>
                    <a:pt x="358798" y="6369"/>
                  </a:lnTo>
                  <a:lnTo>
                    <a:pt x="343853" y="9139"/>
                  </a:lnTo>
                  <a:lnTo>
                    <a:pt x="329664" y="12145"/>
                  </a:lnTo>
                  <a:lnTo>
                    <a:pt x="316322" y="15308"/>
                  </a:lnTo>
                  <a:lnTo>
                    <a:pt x="304186" y="18425"/>
                  </a:lnTo>
                  <a:lnTo>
                    <a:pt x="292792" y="21469"/>
                  </a:lnTo>
                  <a:lnTo>
                    <a:pt x="281139" y="24706"/>
                  </a:lnTo>
                  <a:lnTo>
                    <a:pt x="267346" y="28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6541182" y="3623261"/>
            <a:ext cx="846225" cy="692864"/>
          </a:xfrm>
          <a:custGeom>
            <a:avLst/>
            <a:gdLst/>
            <a:ahLst/>
            <a:cxnLst/>
            <a:rect l="0" t="0" r="0" b="0"/>
            <a:pathLst>
              <a:path w="846225" h="692864">
                <a:moveTo>
                  <a:pt x="418155" y="40656"/>
                </a:moveTo>
                <a:lnTo>
                  <a:pt x="406420" y="40656"/>
                </a:lnTo>
                <a:lnTo>
                  <a:pt x="395290" y="40656"/>
                </a:lnTo>
                <a:lnTo>
                  <a:pt x="383692" y="40660"/>
                </a:lnTo>
                <a:lnTo>
                  <a:pt x="371531" y="40833"/>
                </a:lnTo>
                <a:lnTo>
                  <a:pt x="358871" y="41481"/>
                </a:lnTo>
                <a:lnTo>
                  <a:pt x="345815" y="42734"/>
                </a:lnTo>
                <a:lnTo>
                  <a:pt x="332462" y="44560"/>
                </a:lnTo>
                <a:lnTo>
                  <a:pt x="318897" y="46856"/>
                </a:lnTo>
                <a:lnTo>
                  <a:pt x="305183" y="49513"/>
                </a:lnTo>
                <a:lnTo>
                  <a:pt x="291363" y="52432"/>
                </a:lnTo>
                <a:lnTo>
                  <a:pt x="277473" y="55536"/>
                </a:lnTo>
                <a:lnTo>
                  <a:pt x="263535" y="58770"/>
                </a:lnTo>
                <a:lnTo>
                  <a:pt x="249563" y="62093"/>
                </a:lnTo>
                <a:lnTo>
                  <a:pt x="235571" y="65477"/>
                </a:lnTo>
                <a:lnTo>
                  <a:pt x="221571" y="68907"/>
                </a:lnTo>
                <a:lnTo>
                  <a:pt x="207899" y="72532"/>
                </a:lnTo>
                <a:lnTo>
                  <a:pt x="195171" y="76652"/>
                </a:lnTo>
                <a:lnTo>
                  <a:pt x="183649" y="81390"/>
                </a:lnTo>
                <a:lnTo>
                  <a:pt x="173267" y="86708"/>
                </a:lnTo>
                <a:lnTo>
                  <a:pt x="163826" y="92503"/>
                </a:lnTo>
                <a:lnTo>
                  <a:pt x="155103" y="98661"/>
                </a:lnTo>
                <a:lnTo>
                  <a:pt x="146903" y="105083"/>
                </a:lnTo>
                <a:lnTo>
                  <a:pt x="139076" y="111694"/>
                </a:lnTo>
                <a:lnTo>
                  <a:pt x="131507" y="118435"/>
                </a:lnTo>
                <a:lnTo>
                  <a:pt x="124116" y="125267"/>
                </a:lnTo>
                <a:lnTo>
                  <a:pt x="116846" y="132160"/>
                </a:lnTo>
                <a:lnTo>
                  <a:pt x="109659" y="139094"/>
                </a:lnTo>
                <a:lnTo>
                  <a:pt x="102527" y="146055"/>
                </a:lnTo>
                <a:lnTo>
                  <a:pt x="95433" y="153036"/>
                </a:lnTo>
                <a:lnTo>
                  <a:pt x="88368" y="160034"/>
                </a:lnTo>
                <a:lnTo>
                  <a:pt x="81488" y="167209"/>
                </a:lnTo>
                <a:lnTo>
                  <a:pt x="75095" y="174865"/>
                </a:lnTo>
                <a:lnTo>
                  <a:pt x="69314" y="183130"/>
                </a:lnTo>
                <a:lnTo>
                  <a:pt x="64110" y="191970"/>
                </a:lnTo>
                <a:lnTo>
                  <a:pt x="59381" y="201281"/>
                </a:lnTo>
                <a:lnTo>
                  <a:pt x="55009" y="210954"/>
                </a:lnTo>
                <a:lnTo>
                  <a:pt x="50732" y="220890"/>
                </a:lnTo>
                <a:lnTo>
                  <a:pt x="46168" y="231013"/>
                </a:lnTo>
                <a:lnTo>
                  <a:pt x="41133" y="241265"/>
                </a:lnTo>
                <a:lnTo>
                  <a:pt x="35783" y="251607"/>
                </a:lnTo>
                <a:lnTo>
                  <a:pt x="30499" y="262009"/>
                </a:lnTo>
                <a:lnTo>
                  <a:pt x="25507" y="272458"/>
                </a:lnTo>
                <a:lnTo>
                  <a:pt x="21022" y="283102"/>
                </a:lnTo>
                <a:lnTo>
                  <a:pt x="17314" y="294241"/>
                </a:lnTo>
                <a:lnTo>
                  <a:pt x="14450" y="305993"/>
                </a:lnTo>
                <a:lnTo>
                  <a:pt x="12171" y="318158"/>
                </a:lnTo>
                <a:lnTo>
                  <a:pt x="10018" y="330323"/>
                </a:lnTo>
                <a:lnTo>
                  <a:pt x="7718" y="342251"/>
                </a:lnTo>
                <a:lnTo>
                  <a:pt x="5339" y="354041"/>
                </a:lnTo>
                <a:lnTo>
                  <a:pt x="3195" y="366022"/>
                </a:lnTo>
                <a:lnTo>
                  <a:pt x="1461" y="378380"/>
                </a:lnTo>
                <a:lnTo>
                  <a:pt x="313" y="391137"/>
                </a:lnTo>
                <a:lnTo>
                  <a:pt x="0" y="404240"/>
                </a:lnTo>
                <a:lnTo>
                  <a:pt x="569" y="417615"/>
                </a:lnTo>
                <a:lnTo>
                  <a:pt x="1748" y="431192"/>
                </a:lnTo>
                <a:lnTo>
                  <a:pt x="3070" y="444912"/>
                </a:lnTo>
                <a:lnTo>
                  <a:pt x="4255" y="458728"/>
                </a:lnTo>
                <a:lnTo>
                  <a:pt x="5371" y="472447"/>
                </a:lnTo>
                <a:lnTo>
                  <a:pt x="6726" y="485738"/>
                </a:lnTo>
                <a:lnTo>
                  <a:pt x="8492" y="498456"/>
                </a:lnTo>
                <a:lnTo>
                  <a:pt x="10850" y="510624"/>
                </a:lnTo>
                <a:lnTo>
                  <a:pt x="14044" y="522335"/>
                </a:lnTo>
                <a:lnTo>
                  <a:pt x="18124" y="533693"/>
                </a:lnTo>
                <a:lnTo>
                  <a:pt x="22984" y="544626"/>
                </a:lnTo>
                <a:lnTo>
                  <a:pt x="28464" y="554902"/>
                </a:lnTo>
                <a:lnTo>
                  <a:pt x="34407" y="564447"/>
                </a:lnTo>
                <a:lnTo>
                  <a:pt x="40683" y="573333"/>
                </a:lnTo>
                <a:lnTo>
                  <a:pt x="47196" y="581688"/>
                </a:lnTo>
                <a:lnTo>
                  <a:pt x="53875" y="589638"/>
                </a:lnTo>
                <a:lnTo>
                  <a:pt x="60835" y="597131"/>
                </a:lnTo>
                <a:lnTo>
                  <a:pt x="68347" y="603943"/>
                </a:lnTo>
                <a:lnTo>
                  <a:pt x="76514" y="610013"/>
                </a:lnTo>
                <a:lnTo>
                  <a:pt x="85289" y="615583"/>
                </a:lnTo>
                <a:lnTo>
                  <a:pt x="94557" y="621090"/>
                </a:lnTo>
                <a:lnTo>
                  <a:pt x="104200" y="626793"/>
                </a:lnTo>
                <a:lnTo>
                  <a:pt x="114117" y="632608"/>
                </a:lnTo>
                <a:lnTo>
                  <a:pt x="124226" y="638212"/>
                </a:lnTo>
                <a:lnTo>
                  <a:pt x="134475" y="643427"/>
                </a:lnTo>
                <a:lnTo>
                  <a:pt x="144985" y="648234"/>
                </a:lnTo>
                <a:lnTo>
                  <a:pt x="156032" y="652689"/>
                </a:lnTo>
                <a:lnTo>
                  <a:pt x="167721" y="656869"/>
                </a:lnTo>
                <a:lnTo>
                  <a:pt x="179844" y="660845"/>
                </a:lnTo>
                <a:lnTo>
                  <a:pt x="191982" y="664676"/>
                </a:lnTo>
                <a:lnTo>
                  <a:pt x="203892" y="668404"/>
                </a:lnTo>
                <a:lnTo>
                  <a:pt x="215667" y="672062"/>
                </a:lnTo>
                <a:lnTo>
                  <a:pt x="227641" y="675672"/>
                </a:lnTo>
                <a:lnTo>
                  <a:pt x="239993" y="679244"/>
                </a:lnTo>
                <a:lnTo>
                  <a:pt x="252748" y="682626"/>
                </a:lnTo>
                <a:lnTo>
                  <a:pt x="265849" y="685518"/>
                </a:lnTo>
                <a:lnTo>
                  <a:pt x="279221" y="687794"/>
                </a:lnTo>
                <a:lnTo>
                  <a:pt x="292796" y="689491"/>
                </a:lnTo>
                <a:lnTo>
                  <a:pt x="306516" y="690713"/>
                </a:lnTo>
                <a:lnTo>
                  <a:pt x="320337" y="691573"/>
                </a:lnTo>
                <a:lnTo>
                  <a:pt x="334227" y="692168"/>
                </a:lnTo>
                <a:lnTo>
                  <a:pt x="348165" y="692576"/>
                </a:lnTo>
                <a:lnTo>
                  <a:pt x="362137" y="692849"/>
                </a:lnTo>
                <a:lnTo>
                  <a:pt x="376131" y="692863"/>
                </a:lnTo>
                <a:lnTo>
                  <a:pt x="390139" y="692341"/>
                </a:lnTo>
                <a:lnTo>
                  <a:pt x="404161" y="691172"/>
                </a:lnTo>
                <a:lnTo>
                  <a:pt x="418359" y="689404"/>
                </a:lnTo>
                <a:lnTo>
                  <a:pt x="433036" y="687146"/>
                </a:lnTo>
                <a:lnTo>
                  <a:pt x="448317" y="684515"/>
                </a:lnTo>
                <a:lnTo>
                  <a:pt x="464003" y="681614"/>
                </a:lnTo>
                <a:lnTo>
                  <a:pt x="479687" y="678520"/>
                </a:lnTo>
                <a:lnTo>
                  <a:pt x="495126" y="675294"/>
                </a:lnTo>
                <a:lnTo>
                  <a:pt x="510255" y="671976"/>
                </a:lnTo>
                <a:lnTo>
                  <a:pt x="525101" y="668595"/>
                </a:lnTo>
                <a:lnTo>
                  <a:pt x="539712" y="665172"/>
                </a:lnTo>
                <a:lnTo>
                  <a:pt x="553982" y="661720"/>
                </a:lnTo>
                <a:lnTo>
                  <a:pt x="567651" y="658250"/>
                </a:lnTo>
                <a:lnTo>
                  <a:pt x="580631" y="654762"/>
                </a:lnTo>
                <a:lnTo>
                  <a:pt x="593146" y="651097"/>
                </a:lnTo>
                <a:lnTo>
                  <a:pt x="605623" y="646950"/>
                </a:lnTo>
                <a:lnTo>
                  <a:pt x="618308" y="642196"/>
                </a:lnTo>
                <a:lnTo>
                  <a:pt x="630948" y="636866"/>
                </a:lnTo>
                <a:lnTo>
                  <a:pt x="642908" y="631063"/>
                </a:lnTo>
                <a:lnTo>
                  <a:pt x="653883" y="624904"/>
                </a:lnTo>
                <a:lnTo>
                  <a:pt x="664051" y="618651"/>
                </a:lnTo>
                <a:lnTo>
                  <a:pt x="673872" y="612686"/>
                </a:lnTo>
                <a:lnTo>
                  <a:pt x="683660" y="607192"/>
                </a:lnTo>
                <a:lnTo>
                  <a:pt x="693388" y="602012"/>
                </a:lnTo>
                <a:lnTo>
                  <a:pt x="702780" y="596767"/>
                </a:lnTo>
                <a:lnTo>
                  <a:pt x="711700" y="591236"/>
                </a:lnTo>
                <a:lnTo>
                  <a:pt x="720318" y="585366"/>
                </a:lnTo>
                <a:lnTo>
                  <a:pt x="729018" y="579193"/>
                </a:lnTo>
                <a:lnTo>
                  <a:pt x="738016" y="572777"/>
                </a:lnTo>
                <a:lnTo>
                  <a:pt x="747193" y="566180"/>
                </a:lnTo>
                <a:lnTo>
                  <a:pt x="756208" y="559452"/>
                </a:lnTo>
                <a:lnTo>
                  <a:pt x="764866" y="552632"/>
                </a:lnTo>
                <a:lnTo>
                  <a:pt x="773138" y="545747"/>
                </a:lnTo>
                <a:lnTo>
                  <a:pt x="781074" y="538819"/>
                </a:lnTo>
                <a:lnTo>
                  <a:pt x="788739" y="531857"/>
                </a:lnTo>
                <a:lnTo>
                  <a:pt x="796039" y="524706"/>
                </a:lnTo>
                <a:lnTo>
                  <a:pt x="802722" y="517066"/>
                </a:lnTo>
                <a:lnTo>
                  <a:pt x="808700" y="508813"/>
                </a:lnTo>
                <a:lnTo>
                  <a:pt x="814038" y="499981"/>
                </a:lnTo>
                <a:lnTo>
                  <a:pt x="818857" y="490673"/>
                </a:lnTo>
                <a:lnTo>
                  <a:pt x="823286" y="481004"/>
                </a:lnTo>
                <a:lnTo>
                  <a:pt x="827431" y="471070"/>
                </a:lnTo>
                <a:lnTo>
                  <a:pt x="831374" y="460949"/>
                </a:lnTo>
                <a:lnTo>
                  <a:pt x="835174" y="450693"/>
                </a:lnTo>
                <a:lnTo>
                  <a:pt x="838710" y="440179"/>
                </a:lnTo>
                <a:lnTo>
                  <a:pt x="841706" y="429128"/>
                </a:lnTo>
                <a:lnTo>
                  <a:pt x="844048" y="417436"/>
                </a:lnTo>
                <a:lnTo>
                  <a:pt x="845619" y="405312"/>
                </a:lnTo>
                <a:lnTo>
                  <a:pt x="846224" y="393173"/>
                </a:lnTo>
                <a:lnTo>
                  <a:pt x="845852" y="381263"/>
                </a:lnTo>
                <a:lnTo>
                  <a:pt x="844635" y="369485"/>
                </a:lnTo>
                <a:lnTo>
                  <a:pt x="842756" y="357512"/>
                </a:lnTo>
                <a:lnTo>
                  <a:pt x="840384" y="345165"/>
                </a:lnTo>
                <a:lnTo>
                  <a:pt x="837657" y="332583"/>
                </a:lnTo>
                <a:lnTo>
                  <a:pt x="834681" y="320130"/>
                </a:lnTo>
                <a:lnTo>
                  <a:pt x="831529" y="308006"/>
                </a:lnTo>
                <a:lnTo>
                  <a:pt x="828092" y="296083"/>
                </a:lnTo>
                <a:lnTo>
                  <a:pt x="824098" y="284012"/>
                </a:lnTo>
                <a:lnTo>
                  <a:pt x="819446" y="271598"/>
                </a:lnTo>
                <a:lnTo>
                  <a:pt x="814184" y="258973"/>
                </a:lnTo>
                <a:lnTo>
                  <a:pt x="808428" y="246490"/>
                </a:lnTo>
                <a:lnTo>
                  <a:pt x="802291" y="234350"/>
                </a:lnTo>
                <a:lnTo>
                  <a:pt x="795711" y="222587"/>
                </a:lnTo>
                <a:lnTo>
                  <a:pt x="788464" y="211156"/>
                </a:lnTo>
                <a:lnTo>
                  <a:pt x="780481" y="199985"/>
                </a:lnTo>
                <a:lnTo>
                  <a:pt x="772003" y="189008"/>
                </a:lnTo>
                <a:lnTo>
                  <a:pt x="763465" y="178172"/>
                </a:lnTo>
                <a:lnTo>
                  <a:pt x="755123" y="167433"/>
                </a:lnTo>
                <a:lnTo>
                  <a:pt x="746723" y="156762"/>
                </a:lnTo>
                <a:lnTo>
                  <a:pt x="737638" y="146137"/>
                </a:lnTo>
                <a:lnTo>
                  <a:pt x="727561" y="135548"/>
                </a:lnTo>
                <a:lnTo>
                  <a:pt x="716503" y="125149"/>
                </a:lnTo>
                <a:lnTo>
                  <a:pt x="704624" y="115239"/>
                </a:lnTo>
                <a:lnTo>
                  <a:pt x="692109" y="105945"/>
                </a:lnTo>
                <a:lnTo>
                  <a:pt x="679129" y="97229"/>
                </a:lnTo>
                <a:lnTo>
                  <a:pt x="665817" y="88989"/>
                </a:lnTo>
                <a:lnTo>
                  <a:pt x="652283" y="81110"/>
                </a:lnTo>
                <a:lnTo>
                  <a:pt x="638925" y="73496"/>
                </a:lnTo>
                <a:lnTo>
                  <a:pt x="626409" y="66070"/>
                </a:lnTo>
                <a:lnTo>
                  <a:pt x="615019" y="58778"/>
                </a:lnTo>
                <a:lnTo>
                  <a:pt x="604388" y="51744"/>
                </a:lnTo>
                <a:lnTo>
                  <a:pt x="593715" y="45247"/>
                </a:lnTo>
                <a:lnTo>
                  <a:pt x="582532" y="39396"/>
                </a:lnTo>
                <a:lnTo>
                  <a:pt x="570883" y="34146"/>
                </a:lnTo>
                <a:lnTo>
                  <a:pt x="559129" y="29385"/>
                </a:lnTo>
                <a:lnTo>
                  <a:pt x="547505" y="24997"/>
                </a:lnTo>
                <a:lnTo>
                  <a:pt x="535765" y="20879"/>
                </a:lnTo>
                <a:lnTo>
                  <a:pt x="523293" y="16954"/>
                </a:lnTo>
                <a:lnTo>
                  <a:pt x="509790" y="13166"/>
                </a:lnTo>
                <a:lnTo>
                  <a:pt x="495283" y="9638"/>
                </a:lnTo>
                <a:lnTo>
                  <a:pt x="479933" y="6648"/>
                </a:lnTo>
                <a:lnTo>
                  <a:pt x="463932" y="4305"/>
                </a:lnTo>
                <a:lnTo>
                  <a:pt x="447288" y="2564"/>
                </a:lnTo>
                <a:lnTo>
                  <a:pt x="429830" y="1311"/>
                </a:lnTo>
                <a:lnTo>
                  <a:pt x="411545" y="436"/>
                </a:lnTo>
                <a:lnTo>
                  <a:pt x="393031" y="0"/>
                </a:lnTo>
                <a:lnTo>
                  <a:pt x="375361" y="232"/>
                </a:lnTo>
                <a:lnTo>
                  <a:pt x="359072" y="1197"/>
                </a:lnTo>
                <a:lnTo>
                  <a:pt x="344052" y="2667"/>
                </a:lnTo>
                <a:lnTo>
                  <a:pt x="328029" y="4344"/>
                </a:lnTo>
                <a:lnTo>
                  <a:pt x="306248" y="6376"/>
                </a:lnTo>
                <a:lnTo>
                  <a:pt x="270756" y="90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6793763" y="2600012"/>
            <a:ext cx="1801506" cy="783671"/>
            <a:chOff x="6793763" y="2600012"/>
            <a:chExt cx="1801506" cy="783671"/>
          </a:xfrm>
        </p:grpSpPr>
        <p:sp>
          <p:nvSpPr>
            <p:cNvPr id="150" name="Freeform 149"/>
            <p:cNvSpPr/>
            <p:nvPr/>
          </p:nvSpPr>
          <p:spPr>
            <a:xfrm>
              <a:off x="6793763" y="2611783"/>
              <a:ext cx="132078" cy="304085"/>
            </a:xfrm>
            <a:custGeom>
              <a:avLst/>
              <a:gdLst/>
              <a:ahLst/>
              <a:cxnLst/>
              <a:rect l="0" t="0" r="0" b="0"/>
              <a:pathLst>
                <a:path w="132078" h="304085">
                  <a:moveTo>
                    <a:pt x="127474" y="93514"/>
                  </a:moveTo>
                  <a:lnTo>
                    <a:pt x="130274" y="84712"/>
                  </a:lnTo>
                  <a:lnTo>
                    <a:pt x="131774" y="76366"/>
                  </a:lnTo>
                  <a:lnTo>
                    <a:pt x="132077" y="67672"/>
                  </a:lnTo>
                  <a:lnTo>
                    <a:pt x="131225" y="58724"/>
                  </a:lnTo>
                  <a:lnTo>
                    <a:pt x="129109" y="49877"/>
                  </a:lnTo>
                  <a:lnTo>
                    <a:pt x="125786" y="41338"/>
                  </a:lnTo>
                  <a:lnTo>
                    <a:pt x="121452" y="33150"/>
                  </a:lnTo>
                  <a:lnTo>
                    <a:pt x="116333" y="25273"/>
                  </a:lnTo>
                  <a:lnTo>
                    <a:pt x="110630" y="17656"/>
                  </a:lnTo>
                  <a:lnTo>
                    <a:pt x="104346" y="10728"/>
                  </a:lnTo>
                  <a:lnTo>
                    <a:pt x="97297" y="5360"/>
                  </a:lnTo>
                  <a:lnTo>
                    <a:pt x="89443" y="1900"/>
                  </a:lnTo>
                  <a:lnTo>
                    <a:pt x="80881" y="222"/>
                  </a:lnTo>
                  <a:lnTo>
                    <a:pt x="71756" y="0"/>
                  </a:lnTo>
                  <a:lnTo>
                    <a:pt x="62213" y="897"/>
                  </a:lnTo>
                  <a:lnTo>
                    <a:pt x="52533" y="2937"/>
                  </a:lnTo>
                  <a:lnTo>
                    <a:pt x="43115" y="6500"/>
                  </a:lnTo>
                  <a:lnTo>
                    <a:pt x="34158" y="11671"/>
                  </a:lnTo>
                  <a:lnTo>
                    <a:pt x="25840" y="18260"/>
                  </a:lnTo>
                  <a:lnTo>
                    <a:pt x="18399" y="25978"/>
                  </a:lnTo>
                  <a:lnTo>
                    <a:pt x="11883" y="34546"/>
                  </a:lnTo>
                  <a:lnTo>
                    <a:pt x="6509" y="43892"/>
                  </a:lnTo>
                  <a:lnTo>
                    <a:pt x="2721" y="54143"/>
                  </a:lnTo>
                  <a:lnTo>
                    <a:pt x="617" y="65291"/>
                  </a:lnTo>
                  <a:lnTo>
                    <a:pt x="0" y="77049"/>
                  </a:lnTo>
                  <a:lnTo>
                    <a:pt x="567" y="88940"/>
                  </a:lnTo>
                  <a:lnTo>
                    <a:pt x="2026" y="100675"/>
                  </a:lnTo>
                  <a:lnTo>
                    <a:pt x="4463" y="111995"/>
                  </a:lnTo>
                  <a:lnTo>
                    <a:pt x="8299" y="122597"/>
                  </a:lnTo>
                  <a:lnTo>
                    <a:pt x="13661" y="132379"/>
                  </a:lnTo>
                  <a:lnTo>
                    <a:pt x="20551" y="140930"/>
                  </a:lnTo>
                  <a:lnTo>
                    <a:pt x="29003" y="147471"/>
                  </a:lnTo>
                  <a:lnTo>
                    <a:pt x="38868" y="151753"/>
                  </a:lnTo>
                  <a:lnTo>
                    <a:pt x="49560" y="153832"/>
                  </a:lnTo>
                  <a:lnTo>
                    <a:pt x="60188" y="153798"/>
                  </a:lnTo>
                  <a:lnTo>
                    <a:pt x="70251" y="151921"/>
                  </a:lnTo>
                  <a:lnTo>
                    <a:pt x="79461" y="148409"/>
                  </a:lnTo>
                  <a:lnTo>
                    <a:pt x="87575" y="143320"/>
                  </a:lnTo>
                  <a:lnTo>
                    <a:pt x="94597" y="136903"/>
                  </a:lnTo>
                  <a:lnTo>
                    <a:pt x="101008" y="132080"/>
                  </a:lnTo>
                  <a:lnTo>
                    <a:pt x="106658" y="132565"/>
                  </a:lnTo>
                  <a:lnTo>
                    <a:pt x="110589" y="137902"/>
                  </a:lnTo>
                  <a:lnTo>
                    <a:pt x="113040" y="146897"/>
                  </a:lnTo>
                  <a:lnTo>
                    <a:pt x="114524" y="158371"/>
                  </a:lnTo>
                  <a:lnTo>
                    <a:pt x="115425" y="171237"/>
                  </a:lnTo>
                  <a:lnTo>
                    <a:pt x="115980" y="184793"/>
                  </a:lnTo>
                  <a:lnTo>
                    <a:pt x="116325" y="198665"/>
                  </a:lnTo>
                  <a:lnTo>
                    <a:pt x="116543" y="212671"/>
                  </a:lnTo>
                  <a:lnTo>
                    <a:pt x="116683" y="226717"/>
                  </a:lnTo>
                  <a:lnTo>
                    <a:pt x="116774" y="240547"/>
                  </a:lnTo>
                  <a:lnTo>
                    <a:pt x="116843" y="255283"/>
                  </a:lnTo>
                  <a:lnTo>
                    <a:pt x="116896" y="274455"/>
                  </a:lnTo>
                  <a:lnTo>
                    <a:pt x="116945" y="304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982962" y="2663183"/>
              <a:ext cx="209649" cy="216434"/>
            </a:xfrm>
            <a:custGeom>
              <a:avLst/>
              <a:gdLst/>
              <a:ahLst/>
              <a:cxnLst/>
              <a:rect l="0" t="0" r="0" b="0"/>
              <a:pathLst>
                <a:path w="209649" h="216434">
                  <a:moveTo>
                    <a:pt x="106730" y="0"/>
                  </a:moveTo>
                  <a:lnTo>
                    <a:pt x="95129" y="3001"/>
                  </a:lnTo>
                  <a:lnTo>
                    <a:pt x="85281" y="6423"/>
                  </a:lnTo>
                  <a:lnTo>
                    <a:pt x="76276" y="10619"/>
                  </a:lnTo>
                  <a:lnTo>
                    <a:pt x="67835" y="15519"/>
                  </a:lnTo>
                  <a:lnTo>
                    <a:pt x="59808" y="21001"/>
                  </a:lnTo>
                  <a:lnTo>
                    <a:pt x="52084" y="26936"/>
                  </a:lnTo>
                  <a:lnTo>
                    <a:pt x="44579" y="33370"/>
                  </a:lnTo>
                  <a:lnTo>
                    <a:pt x="37229" y="40517"/>
                  </a:lnTo>
                  <a:lnTo>
                    <a:pt x="29989" y="48435"/>
                  </a:lnTo>
                  <a:lnTo>
                    <a:pt x="22990" y="57039"/>
                  </a:lnTo>
                  <a:lnTo>
                    <a:pt x="16516" y="66193"/>
                  </a:lnTo>
                  <a:lnTo>
                    <a:pt x="10692" y="75763"/>
                  </a:lnTo>
                  <a:lnTo>
                    <a:pt x="5798" y="85800"/>
                  </a:lnTo>
                  <a:lnTo>
                    <a:pt x="2341" y="96523"/>
                  </a:lnTo>
                  <a:lnTo>
                    <a:pt x="463" y="107992"/>
                  </a:lnTo>
                  <a:lnTo>
                    <a:pt x="0" y="119965"/>
                  </a:lnTo>
                  <a:lnTo>
                    <a:pt x="670" y="132001"/>
                  </a:lnTo>
                  <a:lnTo>
                    <a:pt x="2195" y="143834"/>
                  </a:lnTo>
                  <a:lnTo>
                    <a:pt x="4505" y="155219"/>
                  </a:lnTo>
                  <a:lnTo>
                    <a:pt x="7725" y="165865"/>
                  </a:lnTo>
                  <a:lnTo>
                    <a:pt x="11856" y="175686"/>
                  </a:lnTo>
                  <a:lnTo>
                    <a:pt x="16933" y="184602"/>
                  </a:lnTo>
                  <a:lnTo>
                    <a:pt x="23097" y="192453"/>
                  </a:lnTo>
                  <a:lnTo>
                    <a:pt x="30326" y="199251"/>
                  </a:lnTo>
                  <a:lnTo>
                    <a:pt x="38621" y="204986"/>
                  </a:lnTo>
                  <a:lnTo>
                    <a:pt x="48094" y="209549"/>
                  </a:lnTo>
                  <a:lnTo>
                    <a:pt x="58684" y="212986"/>
                  </a:lnTo>
                  <a:lnTo>
                    <a:pt x="70048" y="215313"/>
                  </a:lnTo>
                  <a:lnTo>
                    <a:pt x="81669" y="216433"/>
                  </a:lnTo>
                  <a:lnTo>
                    <a:pt x="93223" y="216406"/>
                  </a:lnTo>
                  <a:lnTo>
                    <a:pt x="104589" y="215253"/>
                  </a:lnTo>
                  <a:lnTo>
                    <a:pt x="115755" y="212884"/>
                  </a:lnTo>
                  <a:lnTo>
                    <a:pt x="126748" y="209365"/>
                  </a:lnTo>
                  <a:lnTo>
                    <a:pt x="137604" y="204884"/>
                  </a:lnTo>
                  <a:lnTo>
                    <a:pt x="148360" y="199660"/>
                  </a:lnTo>
                  <a:lnTo>
                    <a:pt x="159036" y="193884"/>
                  </a:lnTo>
                  <a:lnTo>
                    <a:pt x="169327" y="187549"/>
                  </a:lnTo>
                  <a:lnTo>
                    <a:pt x="178631" y="180465"/>
                  </a:lnTo>
                  <a:lnTo>
                    <a:pt x="186697" y="172583"/>
                  </a:lnTo>
                  <a:lnTo>
                    <a:pt x="193434" y="163832"/>
                  </a:lnTo>
                  <a:lnTo>
                    <a:pt x="198743" y="154047"/>
                  </a:lnTo>
                  <a:lnTo>
                    <a:pt x="202721" y="143235"/>
                  </a:lnTo>
                  <a:lnTo>
                    <a:pt x="205597" y="131380"/>
                  </a:lnTo>
                  <a:lnTo>
                    <a:pt x="207627" y="118365"/>
                  </a:lnTo>
                  <a:lnTo>
                    <a:pt x="209026" y="104252"/>
                  </a:lnTo>
                  <a:lnTo>
                    <a:pt x="209648" y="89709"/>
                  </a:lnTo>
                  <a:lnTo>
                    <a:pt x="209009" y="75866"/>
                  </a:lnTo>
                  <a:lnTo>
                    <a:pt x="206943" y="63307"/>
                  </a:lnTo>
                  <a:lnTo>
                    <a:pt x="203419" y="52250"/>
                  </a:lnTo>
                  <a:lnTo>
                    <a:pt x="198379" y="42813"/>
                  </a:lnTo>
                  <a:lnTo>
                    <a:pt x="191949" y="34875"/>
                  </a:lnTo>
                  <a:lnTo>
                    <a:pt x="184378" y="28170"/>
                  </a:lnTo>
                  <a:lnTo>
                    <a:pt x="175933" y="22408"/>
                  </a:lnTo>
                  <a:lnTo>
                    <a:pt x="166849" y="17346"/>
                  </a:lnTo>
                  <a:lnTo>
                    <a:pt x="157311" y="13111"/>
                  </a:lnTo>
                  <a:lnTo>
                    <a:pt x="147457" y="10170"/>
                  </a:lnTo>
                  <a:lnTo>
                    <a:pt x="137389" y="8674"/>
                  </a:lnTo>
                  <a:lnTo>
                    <a:pt x="127246" y="8517"/>
                  </a:lnTo>
                  <a:lnTo>
                    <a:pt x="116010" y="9587"/>
                  </a:lnTo>
                  <a:lnTo>
                    <a:pt x="100456" y="13098"/>
                  </a:lnTo>
                  <a:lnTo>
                    <a:pt x="7514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363434" y="273688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8"/>
                  </a:lnTo>
                  <a:lnTo>
                    <a:pt x="2000" y="32459"/>
                  </a:lnTo>
                  <a:lnTo>
                    <a:pt x="3694" y="42883"/>
                  </a:lnTo>
                  <a:lnTo>
                    <a:pt x="5545" y="55053"/>
                  </a:lnTo>
                  <a:lnTo>
                    <a:pt x="7712" y="7339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289734" y="277899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7474" y="2866"/>
                  </a:lnTo>
                  <a:lnTo>
                    <a:pt x="108487" y="5009"/>
                  </a:lnTo>
                  <a:lnTo>
                    <a:pt x="98491" y="6611"/>
                  </a:lnTo>
                  <a:lnTo>
                    <a:pt x="87510" y="7792"/>
                  </a:lnTo>
                  <a:lnTo>
                    <a:pt x="75698" y="8640"/>
                  </a:lnTo>
                  <a:lnTo>
                    <a:pt x="63253" y="9238"/>
                  </a:lnTo>
                  <a:lnTo>
                    <a:pt x="50759" y="9653"/>
                  </a:lnTo>
                  <a:lnTo>
                    <a:pt x="37836" y="9983"/>
                  </a:lnTo>
                  <a:lnTo>
                    <a:pt x="22235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510833" y="2662204"/>
              <a:ext cx="163191" cy="232430"/>
            </a:xfrm>
            <a:custGeom>
              <a:avLst/>
              <a:gdLst/>
              <a:ahLst/>
              <a:cxnLst/>
              <a:rect l="0" t="0" r="0" b="0"/>
              <a:pathLst>
                <a:path w="163191" h="232430">
                  <a:moveTo>
                    <a:pt x="0" y="32565"/>
                  </a:moveTo>
                  <a:lnTo>
                    <a:pt x="3067" y="23897"/>
                  </a:lnTo>
                  <a:lnTo>
                    <a:pt x="7129" y="16831"/>
                  </a:lnTo>
                  <a:lnTo>
                    <a:pt x="12627" y="10734"/>
                  </a:lnTo>
                  <a:lnTo>
                    <a:pt x="19561" y="5679"/>
                  </a:lnTo>
                  <a:lnTo>
                    <a:pt x="28006" y="2113"/>
                  </a:lnTo>
                  <a:lnTo>
                    <a:pt x="37847" y="170"/>
                  </a:lnTo>
                  <a:lnTo>
                    <a:pt x="48512" y="0"/>
                  </a:lnTo>
                  <a:lnTo>
                    <a:pt x="59117" y="1930"/>
                  </a:lnTo>
                  <a:lnTo>
                    <a:pt x="69152" y="5933"/>
                  </a:lnTo>
                  <a:lnTo>
                    <a:pt x="78004" y="11704"/>
                  </a:lnTo>
                  <a:lnTo>
                    <a:pt x="84812" y="18857"/>
                  </a:lnTo>
                  <a:lnTo>
                    <a:pt x="89305" y="27030"/>
                  </a:lnTo>
                  <a:lnTo>
                    <a:pt x="91541" y="35768"/>
                  </a:lnTo>
                  <a:lnTo>
                    <a:pt x="91620" y="44545"/>
                  </a:lnTo>
                  <a:lnTo>
                    <a:pt x="89827" y="53073"/>
                  </a:lnTo>
                  <a:lnTo>
                    <a:pt x="86542" y="61272"/>
                  </a:lnTo>
                  <a:lnTo>
                    <a:pt x="82139" y="69164"/>
                  </a:lnTo>
                  <a:lnTo>
                    <a:pt x="76985" y="76770"/>
                  </a:lnTo>
                  <a:lnTo>
                    <a:pt x="73451" y="82783"/>
                  </a:lnTo>
                  <a:lnTo>
                    <a:pt x="74393" y="85785"/>
                  </a:lnTo>
                  <a:lnTo>
                    <a:pt x="79241" y="86813"/>
                  </a:lnTo>
                  <a:lnTo>
                    <a:pt x="86604" y="87252"/>
                  </a:lnTo>
                  <a:lnTo>
                    <a:pt x="95025" y="88300"/>
                  </a:lnTo>
                  <a:lnTo>
                    <a:pt x="103625" y="90482"/>
                  </a:lnTo>
                  <a:lnTo>
                    <a:pt x="112033" y="93838"/>
                  </a:lnTo>
                  <a:lnTo>
                    <a:pt x="120146" y="98195"/>
                  </a:lnTo>
                  <a:lnTo>
                    <a:pt x="127975" y="103335"/>
                  </a:lnTo>
                  <a:lnTo>
                    <a:pt x="135405" y="109217"/>
                  </a:lnTo>
                  <a:lnTo>
                    <a:pt x="142185" y="115985"/>
                  </a:lnTo>
                  <a:lnTo>
                    <a:pt x="148229" y="123649"/>
                  </a:lnTo>
                  <a:lnTo>
                    <a:pt x="153444" y="132251"/>
                  </a:lnTo>
                  <a:lnTo>
                    <a:pt x="157650" y="141935"/>
                  </a:lnTo>
                  <a:lnTo>
                    <a:pt x="160839" y="152671"/>
                  </a:lnTo>
                  <a:lnTo>
                    <a:pt x="162828" y="164135"/>
                  </a:lnTo>
                  <a:lnTo>
                    <a:pt x="163190" y="175822"/>
                  </a:lnTo>
                  <a:lnTo>
                    <a:pt x="161834" y="187412"/>
                  </a:lnTo>
                  <a:lnTo>
                    <a:pt x="158806" y="198464"/>
                  </a:lnTo>
                  <a:lnTo>
                    <a:pt x="154108" y="208353"/>
                  </a:lnTo>
                  <a:lnTo>
                    <a:pt x="147909" y="216843"/>
                  </a:lnTo>
                  <a:lnTo>
                    <a:pt x="140495" y="223712"/>
                  </a:lnTo>
                  <a:lnTo>
                    <a:pt x="132156" y="228585"/>
                  </a:lnTo>
                  <a:lnTo>
                    <a:pt x="123145" y="231451"/>
                  </a:lnTo>
                  <a:lnTo>
                    <a:pt x="113655" y="232429"/>
                  </a:lnTo>
                  <a:lnTo>
                    <a:pt x="103833" y="231581"/>
                  </a:lnTo>
                  <a:lnTo>
                    <a:pt x="93795" y="229135"/>
                  </a:lnTo>
                  <a:lnTo>
                    <a:pt x="84071" y="225717"/>
                  </a:lnTo>
                  <a:lnTo>
                    <a:pt x="74648" y="221923"/>
                  </a:lnTo>
                  <a:lnTo>
                    <a:pt x="64699" y="217428"/>
                  </a:lnTo>
                  <a:lnTo>
                    <a:pt x="52642" y="211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709970" y="2649956"/>
              <a:ext cx="106190" cy="234326"/>
            </a:xfrm>
            <a:custGeom>
              <a:avLst/>
              <a:gdLst/>
              <a:ahLst/>
              <a:cxnLst/>
              <a:rect l="0" t="0" r="0" b="0"/>
              <a:pathLst>
                <a:path w="106190" h="234326">
                  <a:moveTo>
                    <a:pt x="106189" y="86926"/>
                  </a:moveTo>
                  <a:lnTo>
                    <a:pt x="106122" y="75258"/>
                  </a:lnTo>
                  <a:lnTo>
                    <a:pt x="105482" y="64770"/>
                  </a:lnTo>
                  <a:lnTo>
                    <a:pt x="104176" y="54472"/>
                  </a:lnTo>
                  <a:lnTo>
                    <a:pt x="101970" y="44344"/>
                  </a:lnTo>
                  <a:lnTo>
                    <a:pt x="98357" y="34649"/>
                  </a:lnTo>
                  <a:lnTo>
                    <a:pt x="93179" y="25521"/>
                  </a:lnTo>
                  <a:lnTo>
                    <a:pt x="86433" y="17264"/>
                  </a:lnTo>
                  <a:lnTo>
                    <a:pt x="78084" y="10400"/>
                  </a:lnTo>
                  <a:lnTo>
                    <a:pt x="68293" y="5091"/>
                  </a:lnTo>
                  <a:lnTo>
                    <a:pt x="57651" y="1511"/>
                  </a:lnTo>
                  <a:lnTo>
                    <a:pt x="47058" y="0"/>
                  </a:lnTo>
                  <a:lnTo>
                    <a:pt x="37020" y="544"/>
                  </a:lnTo>
                  <a:lnTo>
                    <a:pt x="27826" y="3009"/>
                  </a:lnTo>
                  <a:lnTo>
                    <a:pt x="19724" y="7322"/>
                  </a:lnTo>
                  <a:lnTo>
                    <a:pt x="12729" y="13261"/>
                  </a:lnTo>
                  <a:lnTo>
                    <a:pt x="7015" y="20671"/>
                  </a:lnTo>
                  <a:lnTo>
                    <a:pt x="2991" y="29538"/>
                  </a:lnTo>
                  <a:lnTo>
                    <a:pt x="726" y="39718"/>
                  </a:lnTo>
                  <a:lnTo>
                    <a:pt x="0" y="50807"/>
                  </a:lnTo>
                  <a:lnTo>
                    <a:pt x="491" y="62241"/>
                  </a:lnTo>
                  <a:lnTo>
                    <a:pt x="1901" y="73662"/>
                  </a:lnTo>
                  <a:lnTo>
                    <a:pt x="4304" y="84599"/>
                  </a:lnTo>
                  <a:lnTo>
                    <a:pt x="8117" y="94412"/>
                  </a:lnTo>
                  <a:lnTo>
                    <a:pt x="13460" y="102851"/>
                  </a:lnTo>
                  <a:lnTo>
                    <a:pt x="20165" y="109686"/>
                  </a:lnTo>
                  <a:lnTo>
                    <a:pt x="27963" y="114536"/>
                  </a:lnTo>
                  <a:lnTo>
                    <a:pt x="36574" y="117383"/>
                  </a:lnTo>
                  <a:lnTo>
                    <a:pt x="45611" y="118177"/>
                  </a:lnTo>
                  <a:lnTo>
                    <a:pt x="54589" y="116675"/>
                  </a:lnTo>
                  <a:lnTo>
                    <a:pt x="63247" y="112962"/>
                  </a:lnTo>
                  <a:lnTo>
                    <a:pt x="71364" y="107387"/>
                  </a:lnTo>
                  <a:lnTo>
                    <a:pt x="78670" y="100366"/>
                  </a:lnTo>
                  <a:lnTo>
                    <a:pt x="85111" y="92351"/>
                  </a:lnTo>
                  <a:lnTo>
                    <a:pt x="91094" y="86221"/>
                  </a:lnTo>
                  <a:lnTo>
                    <a:pt x="96424" y="85654"/>
                  </a:lnTo>
                  <a:lnTo>
                    <a:pt x="100147" y="90287"/>
                  </a:lnTo>
                  <a:lnTo>
                    <a:pt x="102471" y="98854"/>
                  </a:lnTo>
                  <a:lnTo>
                    <a:pt x="103882" y="110073"/>
                  </a:lnTo>
                  <a:lnTo>
                    <a:pt x="104739" y="122786"/>
                  </a:lnTo>
                  <a:lnTo>
                    <a:pt x="105267" y="136249"/>
                  </a:lnTo>
                  <a:lnTo>
                    <a:pt x="105597" y="150064"/>
                  </a:lnTo>
                  <a:lnTo>
                    <a:pt x="105805" y="164034"/>
                  </a:lnTo>
                  <a:lnTo>
                    <a:pt x="105938" y="178049"/>
                  </a:lnTo>
                  <a:lnTo>
                    <a:pt x="106025" y="191461"/>
                  </a:lnTo>
                  <a:lnTo>
                    <a:pt x="106090" y="204382"/>
                  </a:lnTo>
                  <a:lnTo>
                    <a:pt x="106142" y="217948"/>
                  </a:lnTo>
                  <a:lnTo>
                    <a:pt x="106189" y="234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974086" y="271582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1478" y="96"/>
                  </a:lnTo>
                  <a:lnTo>
                    <a:pt x="39899" y="950"/>
                  </a:lnTo>
                  <a:lnTo>
                    <a:pt x="24686" y="382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74086" y="2789525"/>
              <a:ext cx="84230" cy="10529"/>
            </a:xfrm>
            <a:custGeom>
              <a:avLst/>
              <a:gdLst/>
              <a:ahLst/>
              <a:cxnLst/>
              <a:rect l="0" t="0" r="0" b="0"/>
              <a:pathLst>
                <a:path w="84230" h="10529">
                  <a:moveTo>
                    <a:pt x="84229" y="10528"/>
                  </a:moveTo>
                  <a:lnTo>
                    <a:pt x="75360" y="7662"/>
                  </a:lnTo>
                  <a:lnTo>
                    <a:pt x="66373" y="5520"/>
                  </a:lnTo>
                  <a:lnTo>
                    <a:pt x="56392" y="3917"/>
                  </a:lnTo>
                  <a:lnTo>
                    <a:pt x="45858" y="2734"/>
                  </a:lnTo>
                  <a:lnTo>
                    <a:pt x="34620" y="1755"/>
                  </a:lnTo>
                  <a:lnTo>
                    <a:pt x="20568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54123" y="2600012"/>
              <a:ext cx="9478" cy="231628"/>
            </a:xfrm>
            <a:custGeom>
              <a:avLst/>
              <a:gdLst/>
              <a:ahLst/>
              <a:cxnLst/>
              <a:rect l="0" t="0" r="0" b="0"/>
              <a:pathLst>
                <a:path w="9478" h="231628">
                  <a:moveTo>
                    <a:pt x="9477" y="0"/>
                  </a:moveTo>
                  <a:lnTo>
                    <a:pt x="6609" y="8868"/>
                  </a:lnTo>
                  <a:lnTo>
                    <a:pt x="4468" y="17855"/>
                  </a:lnTo>
                  <a:lnTo>
                    <a:pt x="2865" y="27855"/>
                  </a:lnTo>
                  <a:lnTo>
                    <a:pt x="1684" y="39009"/>
                  </a:lnTo>
                  <a:lnTo>
                    <a:pt x="835" y="51468"/>
                  </a:lnTo>
                  <a:lnTo>
                    <a:pt x="242" y="65171"/>
                  </a:lnTo>
                  <a:lnTo>
                    <a:pt x="0" y="79588"/>
                  </a:lnTo>
                  <a:lnTo>
                    <a:pt x="365" y="93869"/>
                  </a:lnTo>
                  <a:lnTo>
                    <a:pt x="1421" y="107545"/>
                  </a:lnTo>
                  <a:lnTo>
                    <a:pt x="2943" y="120674"/>
                  </a:lnTo>
                  <a:lnTo>
                    <a:pt x="4503" y="133635"/>
                  </a:lnTo>
                  <a:lnTo>
                    <a:pt x="5847" y="146686"/>
                  </a:lnTo>
                  <a:lnTo>
                    <a:pt x="6901" y="159890"/>
                  </a:lnTo>
                  <a:lnTo>
                    <a:pt x="7798" y="174807"/>
                  </a:lnTo>
                  <a:lnTo>
                    <a:pt x="8612" y="196106"/>
                  </a:lnTo>
                  <a:lnTo>
                    <a:pt x="947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247827" y="2617671"/>
              <a:ext cx="221100" cy="235652"/>
            </a:xfrm>
            <a:custGeom>
              <a:avLst/>
              <a:gdLst/>
              <a:ahLst/>
              <a:cxnLst/>
              <a:rect l="0" t="0" r="0" b="0"/>
              <a:pathLst>
                <a:path w="221100" h="235652">
                  <a:moveTo>
                    <a:pt x="0" y="45512"/>
                  </a:moveTo>
                  <a:lnTo>
                    <a:pt x="5868" y="36778"/>
                  </a:lnTo>
                  <a:lnTo>
                    <a:pt x="11433" y="29071"/>
                  </a:lnTo>
                  <a:lnTo>
                    <a:pt x="17242" y="21678"/>
                  </a:lnTo>
                  <a:lnTo>
                    <a:pt x="23667" y="14763"/>
                  </a:lnTo>
                  <a:lnTo>
                    <a:pt x="31294" y="8881"/>
                  </a:lnTo>
                  <a:lnTo>
                    <a:pt x="40319" y="4271"/>
                  </a:lnTo>
                  <a:lnTo>
                    <a:pt x="50300" y="1177"/>
                  </a:lnTo>
                  <a:lnTo>
                    <a:pt x="60379" y="0"/>
                  </a:lnTo>
                  <a:lnTo>
                    <a:pt x="70038" y="777"/>
                  </a:lnTo>
                  <a:lnTo>
                    <a:pt x="78960" y="3570"/>
                  </a:lnTo>
                  <a:lnTo>
                    <a:pt x="86872" y="8636"/>
                  </a:lnTo>
                  <a:lnTo>
                    <a:pt x="93745" y="15894"/>
                  </a:lnTo>
                  <a:lnTo>
                    <a:pt x="99714" y="25002"/>
                  </a:lnTo>
                  <a:lnTo>
                    <a:pt x="104974" y="35549"/>
                  </a:lnTo>
                  <a:lnTo>
                    <a:pt x="109700" y="47158"/>
                  </a:lnTo>
                  <a:lnTo>
                    <a:pt x="113878" y="59526"/>
                  </a:lnTo>
                  <a:lnTo>
                    <a:pt x="117312" y="72426"/>
                  </a:lnTo>
                  <a:lnTo>
                    <a:pt x="119952" y="85694"/>
                  </a:lnTo>
                  <a:lnTo>
                    <a:pt x="121727" y="99212"/>
                  </a:lnTo>
                  <a:lnTo>
                    <a:pt x="122468" y="112900"/>
                  </a:lnTo>
                  <a:lnTo>
                    <a:pt x="122182" y="126699"/>
                  </a:lnTo>
                  <a:lnTo>
                    <a:pt x="120855" y="140407"/>
                  </a:lnTo>
                  <a:lnTo>
                    <a:pt x="118367" y="153692"/>
                  </a:lnTo>
                  <a:lnTo>
                    <a:pt x="114769" y="166402"/>
                  </a:lnTo>
                  <a:lnTo>
                    <a:pt x="110235" y="178395"/>
                  </a:lnTo>
                  <a:lnTo>
                    <a:pt x="104975" y="189457"/>
                  </a:lnTo>
                  <a:lnTo>
                    <a:pt x="99175" y="199560"/>
                  </a:lnTo>
                  <a:lnTo>
                    <a:pt x="92824" y="208667"/>
                  </a:lnTo>
                  <a:lnTo>
                    <a:pt x="85729" y="216647"/>
                  </a:lnTo>
                  <a:lnTo>
                    <a:pt x="77845" y="223526"/>
                  </a:lnTo>
                  <a:lnTo>
                    <a:pt x="69263" y="229147"/>
                  </a:lnTo>
                  <a:lnTo>
                    <a:pt x="60124" y="233101"/>
                  </a:lnTo>
                  <a:lnTo>
                    <a:pt x="50576" y="235306"/>
                  </a:lnTo>
                  <a:lnTo>
                    <a:pt x="41063" y="235651"/>
                  </a:lnTo>
                  <a:lnTo>
                    <a:pt x="32290" y="233839"/>
                  </a:lnTo>
                  <a:lnTo>
                    <a:pt x="24588" y="229910"/>
                  </a:lnTo>
                  <a:lnTo>
                    <a:pt x="18265" y="224018"/>
                  </a:lnTo>
                  <a:lnTo>
                    <a:pt x="13767" y="216251"/>
                  </a:lnTo>
                  <a:lnTo>
                    <a:pt x="11157" y="206853"/>
                  </a:lnTo>
                  <a:lnTo>
                    <a:pt x="10352" y="196478"/>
                  </a:lnTo>
                  <a:lnTo>
                    <a:pt x="11317" y="186063"/>
                  </a:lnTo>
                  <a:lnTo>
                    <a:pt x="13860" y="176153"/>
                  </a:lnTo>
                  <a:lnTo>
                    <a:pt x="18005" y="167385"/>
                  </a:lnTo>
                  <a:lnTo>
                    <a:pt x="24059" y="160632"/>
                  </a:lnTo>
                  <a:lnTo>
                    <a:pt x="32014" y="156171"/>
                  </a:lnTo>
                  <a:lnTo>
                    <a:pt x="41441" y="153786"/>
                  </a:lnTo>
                  <a:lnTo>
                    <a:pt x="51677" y="153075"/>
                  </a:lnTo>
                  <a:lnTo>
                    <a:pt x="62263" y="153631"/>
                  </a:lnTo>
                  <a:lnTo>
                    <a:pt x="72962" y="155269"/>
                  </a:lnTo>
                  <a:lnTo>
                    <a:pt x="83670" y="158029"/>
                  </a:lnTo>
                  <a:lnTo>
                    <a:pt x="94352" y="161839"/>
                  </a:lnTo>
                  <a:lnTo>
                    <a:pt x="104998" y="166360"/>
                  </a:lnTo>
                  <a:lnTo>
                    <a:pt x="115615" y="171086"/>
                  </a:lnTo>
                  <a:lnTo>
                    <a:pt x="126206" y="175708"/>
                  </a:lnTo>
                  <a:lnTo>
                    <a:pt x="136779" y="180116"/>
                  </a:lnTo>
                  <a:lnTo>
                    <a:pt x="147337" y="184304"/>
                  </a:lnTo>
                  <a:lnTo>
                    <a:pt x="157881" y="188295"/>
                  </a:lnTo>
                  <a:lnTo>
                    <a:pt x="168345" y="191790"/>
                  </a:lnTo>
                  <a:lnTo>
                    <a:pt x="179834" y="194392"/>
                  </a:lnTo>
                  <a:lnTo>
                    <a:pt x="195592" y="195214"/>
                  </a:lnTo>
                  <a:lnTo>
                    <a:pt x="221099" y="192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491890" y="2642186"/>
              <a:ext cx="103379" cy="284210"/>
            </a:xfrm>
            <a:custGeom>
              <a:avLst/>
              <a:gdLst/>
              <a:ahLst/>
              <a:cxnLst/>
              <a:rect l="0" t="0" r="0" b="0"/>
              <a:pathLst>
                <a:path w="103379" h="284210">
                  <a:moveTo>
                    <a:pt x="103378" y="73640"/>
                  </a:moveTo>
                  <a:lnTo>
                    <a:pt x="103310" y="61972"/>
                  </a:lnTo>
                  <a:lnTo>
                    <a:pt x="102670" y="51483"/>
                  </a:lnTo>
                  <a:lnTo>
                    <a:pt x="101365" y="41190"/>
                  </a:lnTo>
                  <a:lnTo>
                    <a:pt x="99160" y="31234"/>
                  </a:lnTo>
                  <a:lnTo>
                    <a:pt x="95547" y="22187"/>
                  </a:lnTo>
                  <a:lnTo>
                    <a:pt x="90369" y="14314"/>
                  </a:lnTo>
                  <a:lnTo>
                    <a:pt x="83622" y="7882"/>
                  </a:lnTo>
                  <a:lnTo>
                    <a:pt x="75273" y="3313"/>
                  </a:lnTo>
                  <a:lnTo>
                    <a:pt x="65481" y="661"/>
                  </a:lnTo>
                  <a:lnTo>
                    <a:pt x="54841" y="0"/>
                  </a:lnTo>
                  <a:lnTo>
                    <a:pt x="44247" y="1593"/>
                  </a:lnTo>
                  <a:lnTo>
                    <a:pt x="34209" y="5371"/>
                  </a:lnTo>
                  <a:lnTo>
                    <a:pt x="25015" y="11160"/>
                  </a:lnTo>
                  <a:lnTo>
                    <a:pt x="16913" y="18856"/>
                  </a:lnTo>
                  <a:lnTo>
                    <a:pt x="9923" y="28212"/>
                  </a:lnTo>
                  <a:lnTo>
                    <a:pt x="4382" y="38728"/>
                  </a:lnTo>
                  <a:lnTo>
                    <a:pt x="1006" y="49771"/>
                  </a:lnTo>
                  <a:lnTo>
                    <a:pt x="0" y="60924"/>
                  </a:lnTo>
                  <a:lnTo>
                    <a:pt x="1270" y="71681"/>
                  </a:lnTo>
                  <a:lnTo>
                    <a:pt x="4706" y="81372"/>
                  </a:lnTo>
                  <a:lnTo>
                    <a:pt x="10017" y="89730"/>
                  </a:lnTo>
                  <a:lnTo>
                    <a:pt x="16817" y="96510"/>
                  </a:lnTo>
                  <a:lnTo>
                    <a:pt x="24735" y="101324"/>
                  </a:lnTo>
                  <a:lnTo>
                    <a:pt x="33458" y="104145"/>
                  </a:lnTo>
                  <a:lnTo>
                    <a:pt x="42582" y="104924"/>
                  </a:lnTo>
                  <a:lnTo>
                    <a:pt x="51626" y="103410"/>
                  </a:lnTo>
                  <a:lnTo>
                    <a:pt x="60332" y="99690"/>
                  </a:lnTo>
                  <a:lnTo>
                    <a:pt x="68482" y="94110"/>
                  </a:lnTo>
                  <a:lnTo>
                    <a:pt x="75810" y="87086"/>
                  </a:lnTo>
                  <a:lnTo>
                    <a:pt x="82261" y="79053"/>
                  </a:lnTo>
                  <a:lnTo>
                    <a:pt x="88058" y="72368"/>
                  </a:lnTo>
                  <a:lnTo>
                    <a:pt x="93021" y="70441"/>
                  </a:lnTo>
                  <a:lnTo>
                    <a:pt x="96591" y="73692"/>
                  </a:lnTo>
                  <a:lnTo>
                    <a:pt x="98959" y="81162"/>
                  </a:lnTo>
                  <a:lnTo>
                    <a:pt x="100495" y="91746"/>
                  </a:lnTo>
                  <a:lnTo>
                    <a:pt x="101490" y="104536"/>
                  </a:lnTo>
                  <a:lnTo>
                    <a:pt x="102135" y="118856"/>
                  </a:lnTo>
                  <a:lnTo>
                    <a:pt x="102559" y="134226"/>
                  </a:lnTo>
                  <a:lnTo>
                    <a:pt x="102836" y="150308"/>
                  </a:lnTo>
                  <a:lnTo>
                    <a:pt x="103018" y="166872"/>
                  </a:lnTo>
                  <a:lnTo>
                    <a:pt x="103138" y="183751"/>
                  </a:lnTo>
                  <a:lnTo>
                    <a:pt x="103220" y="200660"/>
                  </a:lnTo>
                  <a:lnTo>
                    <a:pt x="103282" y="219145"/>
                  </a:lnTo>
                  <a:lnTo>
                    <a:pt x="103331" y="244185"/>
                  </a:lnTo>
                  <a:lnTo>
                    <a:pt x="103378" y="284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797608" y="3115908"/>
              <a:ext cx="7816" cy="252685"/>
            </a:xfrm>
            <a:custGeom>
              <a:avLst/>
              <a:gdLst/>
              <a:ahLst/>
              <a:cxnLst/>
              <a:rect l="0" t="0" r="0" b="0"/>
              <a:pathLst>
                <a:path w="7816" h="252685">
                  <a:moveTo>
                    <a:pt x="7815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56"/>
                  </a:lnTo>
                  <a:lnTo>
                    <a:pt x="201" y="39009"/>
                  </a:lnTo>
                  <a:lnTo>
                    <a:pt x="0" y="51469"/>
                  </a:lnTo>
                  <a:lnTo>
                    <a:pt x="652" y="65176"/>
                  </a:lnTo>
                  <a:lnTo>
                    <a:pt x="1890" y="79766"/>
                  </a:lnTo>
                  <a:lnTo>
                    <a:pt x="3253" y="94696"/>
                  </a:lnTo>
                  <a:lnTo>
                    <a:pt x="4462" y="109624"/>
                  </a:lnTo>
                  <a:lnTo>
                    <a:pt x="5424" y="124578"/>
                  </a:lnTo>
                  <a:lnTo>
                    <a:pt x="6144" y="139837"/>
                  </a:lnTo>
                  <a:lnTo>
                    <a:pt x="6664" y="155538"/>
                  </a:lnTo>
                  <a:lnTo>
                    <a:pt x="7029" y="171499"/>
                  </a:lnTo>
                  <a:lnTo>
                    <a:pt x="7323" y="189171"/>
                  </a:lnTo>
                  <a:lnTo>
                    <a:pt x="7569" y="213463"/>
                  </a:lnTo>
                  <a:lnTo>
                    <a:pt x="781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36223" y="3132990"/>
              <a:ext cx="121885" cy="250693"/>
            </a:xfrm>
            <a:custGeom>
              <a:avLst/>
              <a:gdLst/>
              <a:ahLst/>
              <a:cxnLst/>
              <a:rect l="0" t="0" r="0" b="0"/>
              <a:pathLst>
                <a:path w="121885" h="250693">
                  <a:moveTo>
                    <a:pt x="121884" y="35561"/>
                  </a:moveTo>
                  <a:lnTo>
                    <a:pt x="116016" y="41429"/>
                  </a:lnTo>
                  <a:lnTo>
                    <a:pt x="110453" y="46993"/>
                  </a:lnTo>
                  <a:lnTo>
                    <a:pt x="104654" y="52797"/>
                  </a:lnTo>
                  <a:lnTo>
                    <a:pt x="98572" y="59050"/>
                  </a:lnTo>
                  <a:lnTo>
                    <a:pt x="92242" y="66028"/>
                  </a:lnTo>
                  <a:lnTo>
                    <a:pt x="85715" y="73805"/>
                  </a:lnTo>
                  <a:lnTo>
                    <a:pt x="79039" y="82134"/>
                  </a:lnTo>
                  <a:lnTo>
                    <a:pt x="72256" y="90565"/>
                  </a:lnTo>
                  <a:lnTo>
                    <a:pt x="65403" y="98829"/>
                  </a:lnTo>
                  <a:lnTo>
                    <a:pt x="58666" y="107005"/>
                  </a:lnTo>
                  <a:lnTo>
                    <a:pt x="52369" y="115406"/>
                  </a:lnTo>
                  <a:lnTo>
                    <a:pt x="46653" y="124207"/>
                  </a:lnTo>
                  <a:lnTo>
                    <a:pt x="41493" y="133423"/>
                  </a:lnTo>
                  <a:lnTo>
                    <a:pt x="36793" y="142996"/>
                  </a:lnTo>
                  <a:lnTo>
                    <a:pt x="32449" y="152851"/>
                  </a:lnTo>
                  <a:lnTo>
                    <a:pt x="28532" y="163081"/>
                  </a:lnTo>
                  <a:lnTo>
                    <a:pt x="25272" y="173933"/>
                  </a:lnTo>
                  <a:lnTo>
                    <a:pt x="22749" y="185490"/>
                  </a:lnTo>
                  <a:lnTo>
                    <a:pt x="21055" y="197522"/>
                  </a:lnTo>
                  <a:lnTo>
                    <a:pt x="20367" y="209598"/>
                  </a:lnTo>
                  <a:lnTo>
                    <a:pt x="20693" y="221442"/>
                  </a:lnTo>
                  <a:lnTo>
                    <a:pt x="22218" y="232327"/>
                  </a:lnTo>
                  <a:lnTo>
                    <a:pt x="25369" y="241040"/>
                  </a:lnTo>
                  <a:lnTo>
                    <a:pt x="30226" y="247104"/>
                  </a:lnTo>
                  <a:lnTo>
                    <a:pt x="36419" y="250376"/>
                  </a:lnTo>
                  <a:lnTo>
                    <a:pt x="43332" y="250692"/>
                  </a:lnTo>
                  <a:lnTo>
                    <a:pt x="50534" y="248280"/>
                  </a:lnTo>
                  <a:lnTo>
                    <a:pt x="57806" y="243782"/>
                  </a:lnTo>
                  <a:lnTo>
                    <a:pt x="65062" y="238033"/>
                  </a:lnTo>
                  <a:lnTo>
                    <a:pt x="72267" y="231619"/>
                  </a:lnTo>
                  <a:lnTo>
                    <a:pt x="79256" y="224709"/>
                  </a:lnTo>
                  <a:lnTo>
                    <a:pt x="85731" y="217166"/>
                  </a:lnTo>
                  <a:lnTo>
                    <a:pt x="91561" y="208946"/>
                  </a:lnTo>
                  <a:lnTo>
                    <a:pt x="96460" y="200120"/>
                  </a:lnTo>
                  <a:lnTo>
                    <a:pt x="99921" y="190810"/>
                  </a:lnTo>
                  <a:lnTo>
                    <a:pt x="101797" y="181139"/>
                  </a:lnTo>
                  <a:lnTo>
                    <a:pt x="102090" y="171372"/>
                  </a:lnTo>
                  <a:lnTo>
                    <a:pt x="100773" y="161894"/>
                  </a:lnTo>
                  <a:lnTo>
                    <a:pt x="97997" y="152892"/>
                  </a:lnTo>
                  <a:lnTo>
                    <a:pt x="93862" y="144374"/>
                  </a:lnTo>
                  <a:lnTo>
                    <a:pt x="88346" y="136267"/>
                  </a:lnTo>
                  <a:lnTo>
                    <a:pt x="81564" y="128477"/>
                  </a:lnTo>
                  <a:lnTo>
                    <a:pt x="73742" y="120923"/>
                  </a:lnTo>
                  <a:lnTo>
                    <a:pt x="65120" y="113536"/>
                  </a:lnTo>
                  <a:lnTo>
                    <a:pt x="55916" y="106267"/>
                  </a:lnTo>
                  <a:lnTo>
                    <a:pt x="46295" y="99078"/>
                  </a:lnTo>
                  <a:lnTo>
                    <a:pt x="36383" y="91945"/>
                  </a:lnTo>
                  <a:lnTo>
                    <a:pt x="26292" y="84840"/>
                  </a:lnTo>
                  <a:lnTo>
                    <a:pt x="16737" y="77424"/>
                  </a:lnTo>
                  <a:lnTo>
                    <a:pt x="8991" y="69074"/>
                  </a:lnTo>
                  <a:lnTo>
                    <a:pt x="3606" y="59534"/>
                  </a:lnTo>
                  <a:lnTo>
                    <a:pt x="638" y="49195"/>
                  </a:lnTo>
                  <a:lnTo>
                    <a:pt x="0" y="38869"/>
                  </a:lnTo>
                  <a:lnTo>
                    <a:pt x="1396" y="29047"/>
                  </a:lnTo>
                  <a:lnTo>
                    <a:pt x="4737" y="20183"/>
                  </a:lnTo>
                  <a:lnTo>
                    <a:pt x="10237" y="12842"/>
                  </a:lnTo>
                  <a:lnTo>
                    <a:pt x="17815" y="7176"/>
                  </a:lnTo>
                  <a:lnTo>
                    <a:pt x="26984" y="3169"/>
                  </a:lnTo>
                  <a:lnTo>
                    <a:pt x="37045" y="832"/>
                  </a:lnTo>
                  <a:lnTo>
                    <a:pt x="47504" y="0"/>
                  </a:lnTo>
                  <a:lnTo>
                    <a:pt x="57846" y="620"/>
                  </a:lnTo>
                  <a:lnTo>
                    <a:pt x="68559" y="3105"/>
                  </a:lnTo>
                  <a:lnTo>
                    <a:pt x="81696" y="9906"/>
                  </a:lnTo>
                  <a:lnTo>
                    <a:pt x="100827" y="25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120261" y="3158022"/>
              <a:ext cx="161152" cy="199670"/>
            </a:xfrm>
            <a:custGeom>
              <a:avLst/>
              <a:gdLst/>
              <a:ahLst/>
              <a:cxnLst/>
              <a:rect l="0" t="0" r="0" b="0"/>
              <a:pathLst>
                <a:path w="161152" h="199670">
                  <a:moveTo>
                    <a:pt x="85245" y="10529"/>
                  </a:moveTo>
                  <a:lnTo>
                    <a:pt x="76444" y="13530"/>
                  </a:lnTo>
                  <a:lnTo>
                    <a:pt x="68097" y="16952"/>
                  </a:lnTo>
                  <a:lnTo>
                    <a:pt x="59403" y="21153"/>
                  </a:lnTo>
                  <a:lnTo>
                    <a:pt x="50454" y="26226"/>
                  </a:lnTo>
                  <a:lnTo>
                    <a:pt x="41608" y="32355"/>
                  </a:lnTo>
                  <a:lnTo>
                    <a:pt x="33074" y="39544"/>
                  </a:lnTo>
                  <a:lnTo>
                    <a:pt x="25059" y="47804"/>
                  </a:lnTo>
                  <a:lnTo>
                    <a:pt x="17830" y="57247"/>
                  </a:lnTo>
                  <a:lnTo>
                    <a:pt x="11461" y="67825"/>
                  </a:lnTo>
                  <a:lnTo>
                    <a:pt x="6186" y="79520"/>
                  </a:lnTo>
                  <a:lnTo>
                    <a:pt x="2467" y="92426"/>
                  </a:lnTo>
                  <a:lnTo>
                    <a:pt x="413" y="106470"/>
                  </a:lnTo>
                  <a:lnTo>
                    <a:pt x="0" y="121138"/>
                  </a:lnTo>
                  <a:lnTo>
                    <a:pt x="1236" y="135597"/>
                  </a:lnTo>
                  <a:lnTo>
                    <a:pt x="3958" y="149383"/>
                  </a:lnTo>
                  <a:lnTo>
                    <a:pt x="8056" y="162078"/>
                  </a:lnTo>
                  <a:lnTo>
                    <a:pt x="13547" y="173152"/>
                  </a:lnTo>
                  <a:lnTo>
                    <a:pt x="20317" y="182477"/>
                  </a:lnTo>
                  <a:lnTo>
                    <a:pt x="28301" y="189926"/>
                  </a:lnTo>
                  <a:lnTo>
                    <a:pt x="37564" y="195196"/>
                  </a:lnTo>
                  <a:lnTo>
                    <a:pt x="48013" y="198337"/>
                  </a:lnTo>
                  <a:lnTo>
                    <a:pt x="59283" y="199669"/>
                  </a:lnTo>
                  <a:lnTo>
                    <a:pt x="70839" y="199593"/>
                  </a:lnTo>
                  <a:lnTo>
                    <a:pt x="82346" y="198470"/>
                  </a:lnTo>
                  <a:lnTo>
                    <a:pt x="93512" y="196431"/>
                  </a:lnTo>
                  <a:lnTo>
                    <a:pt x="104011" y="193393"/>
                  </a:lnTo>
                  <a:lnTo>
                    <a:pt x="113733" y="189386"/>
                  </a:lnTo>
                  <a:lnTo>
                    <a:pt x="122582" y="184390"/>
                  </a:lnTo>
                  <a:lnTo>
                    <a:pt x="130389" y="178280"/>
                  </a:lnTo>
                  <a:lnTo>
                    <a:pt x="137162" y="171092"/>
                  </a:lnTo>
                  <a:lnTo>
                    <a:pt x="143049" y="162993"/>
                  </a:lnTo>
                  <a:lnTo>
                    <a:pt x="148248" y="154187"/>
                  </a:lnTo>
                  <a:lnTo>
                    <a:pt x="152924" y="144857"/>
                  </a:lnTo>
                  <a:lnTo>
                    <a:pt x="156897" y="135152"/>
                  </a:lnTo>
                  <a:lnTo>
                    <a:pt x="159662" y="125184"/>
                  </a:lnTo>
                  <a:lnTo>
                    <a:pt x="161040" y="115036"/>
                  </a:lnTo>
                  <a:lnTo>
                    <a:pt x="161151" y="104764"/>
                  </a:lnTo>
                  <a:lnTo>
                    <a:pt x="160237" y="94408"/>
                  </a:lnTo>
                  <a:lnTo>
                    <a:pt x="158544" y="83995"/>
                  </a:lnTo>
                  <a:lnTo>
                    <a:pt x="156121" y="73544"/>
                  </a:lnTo>
                  <a:lnTo>
                    <a:pt x="152824" y="63067"/>
                  </a:lnTo>
                  <a:lnTo>
                    <a:pt x="148641" y="52582"/>
                  </a:lnTo>
                  <a:lnTo>
                    <a:pt x="143528" y="42423"/>
                  </a:lnTo>
                  <a:lnTo>
                    <a:pt x="137340" y="33206"/>
                  </a:lnTo>
                  <a:lnTo>
                    <a:pt x="130115" y="25199"/>
                  </a:lnTo>
                  <a:lnTo>
                    <a:pt x="122467" y="18482"/>
                  </a:lnTo>
                  <a:lnTo>
                    <a:pt x="114754" y="12466"/>
                  </a:lnTo>
                  <a:lnTo>
                    <a:pt x="106298" y="6626"/>
                  </a:lnTo>
                  <a:lnTo>
                    <a:pt x="957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384491" y="3242250"/>
              <a:ext cx="84229" cy="2"/>
            </a:xfrm>
            <a:custGeom>
              <a:avLst/>
              <a:gdLst/>
              <a:ahLst/>
              <a:cxnLst/>
              <a:rect l="0" t="0" r="0" b="0"/>
              <a:pathLst>
                <a:path w="84229" h="2">
                  <a:moveTo>
                    <a:pt x="84228" y="0"/>
                  </a:moveTo>
                  <a:lnTo>
                    <a:pt x="72493" y="0"/>
                  </a:lnTo>
                  <a:lnTo>
                    <a:pt x="61363" y="1"/>
                  </a:lnTo>
                  <a:lnTo>
                    <a:pt x="49783" y="1"/>
                  </a:lnTo>
                  <a:lnTo>
                    <a:pt x="38269" y="1"/>
                  </a:lnTo>
                  <a:lnTo>
                    <a:pt x="26954" y="1"/>
                  </a:lnTo>
                  <a:lnTo>
                    <a:pt x="148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574002" y="3158022"/>
              <a:ext cx="2" cy="200043"/>
            </a:xfrm>
            <a:custGeom>
              <a:avLst/>
              <a:gdLst/>
              <a:ahLst/>
              <a:cxnLst/>
              <a:rect l="0" t="0" r="0" b="0"/>
              <a:pathLst>
                <a:path w="2" h="200043">
                  <a:moveTo>
                    <a:pt x="1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3"/>
                  </a:lnTo>
                  <a:lnTo>
                    <a:pt x="0" y="119741"/>
                  </a:lnTo>
                  <a:lnTo>
                    <a:pt x="0" y="134416"/>
                  </a:lnTo>
                  <a:lnTo>
                    <a:pt x="1" y="149875"/>
                  </a:lnTo>
                  <a:lnTo>
                    <a:pt x="1" y="169706"/>
                  </a:lnTo>
                  <a:lnTo>
                    <a:pt x="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47503" y="3159744"/>
              <a:ext cx="179186" cy="220086"/>
            </a:xfrm>
            <a:custGeom>
              <a:avLst/>
              <a:gdLst/>
              <a:ahLst/>
              <a:cxnLst/>
              <a:rect l="0" t="0" r="0" b="0"/>
              <a:pathLst>
                <a:path w="179186" h="220086">
                  <a:moveTo>
                    <a:pt x="200" y="19335"/>
                  </a:moveTo>
                  <a:lnTo>
                    <a:pt x="6201" y="10802"/>
                  </a:lnTo>
                  <a:lnTo>
                    <a:pt x="13047" y="5016"/>
                  </a:lnTo>
                  <a:lnTo>
                    <a:pt x="21431" y="1508"/>
                  </a:lnTo>
                  <a:lnTo>
                    <a:pt x="30884" y="0"/>
                  </a:lnTo>
                  <a:lnTo>
                    <a:pt x="40550" y="419"/>
                  </a:lnTo>
                  <a:lnTo>
                    <a:pt x="49904" y="2550"/>
                  </a:lnTo>
                  <a:lnTo>
                    <a:pt x="58777" y="6230"/>
                  </a:lnTo>
                  <a:lnTo>
                    <a:pt x="67181" y="11429"/>
                  </a:lnTo>
                  <a:lnTo>
                    <a:pt x="75187" y="17998"/>
                  </a:lnTo>
                  <a:lnTo>
                    <a:pt x="82563" y="25846"/>
                  </a:lnTo>
                  <a:lnTo>
                    <a:pt x="88771" y="35015"/>
                  </a:lnTo>
                  <a:lnTo>
                    <a:pt x="93615" y="45406"/>
                  </a:lnTo>
                  <a:lnTo>
                    <a:pt x="97209" y="56807"/>
                  </a:lnTo>
                  <a:lnTo>
                    <a:pt x="99789" y="68984"/>
                  </a:lnTo>
                  <a:lnTo>
                    <a:pt x="101595" y="81725"/>
                  </a:lnTo>
                  <a:lnTo>
                    <a:pt x="102674" y="94704"/>
                  </a:lnTo>
                  <a:lnTo>
                    <a:pt x="102882" y="107490"/>
                  </a:lnTo>
                  <a:lnTo>
                    <a:pt x="102211" y="119866"/>
                  </a:lnTo>
                  <a:lnTo>
                    <a:pt x="100779" y="131803"/>
                  </a:lnTo>
                  <a:lnTo>
                    <a:pt x="98747" y="143360"/>
                  </a:lnTo>
                  <a:lnTo>
                    <a:pt x="96263" y="154613"/>
                  </a:lnTo>
                  <a:lnTo>
                    <a:pt x="93291" y="165477"/>
                  </a:lnTo>
                  <a:lnTo>
                    <a:pt x="89618" y="175707"/>
                  </a:lnTo>
                  <a:lnTo>
                    <a:pt x="85180" y="185216"/>
                  </a:lnTo>
                  <a:lnTo>
                    <a:pt x="79894" y="193907"/>
                  </a:lnTo>
                  <a:lnTo>
                    <a:pt x="73589" y="201600"/>
                  </a:lnTo>
                  <a:lnTo>
                    <a:pt x="66271" y="208283"/>
                  </a:lnTo>
                  <a:lnTo>
                    <a:pt x="58085" y="213771"/>
                  </a:lnTo>
                  <a:lnTo>
                    <a:pt x="49220" y="217635"/>
                  </a:lnTo>
                  <a:lnTo>
                    <a:pt x="39859" y="219780"/>
                  </a:lnTo>
                  <a:lnTo>
                    <a:pt x="30474" y="220085"/>
                  </a:lnTo>
                  <a:lnTo>
                    <a:pt x="21786" y="218245"/>
                  </a:lnTo>
                  <a:lnTo>
                    <a:pt x="14141" y="214298"/>
                  </a:lnTo>
                  <a:lnTo>
                    <a:pt x="7859" y="208394"/>
                  </a:lnTo>
                  <a:lnTo>
                    <a:pt x="3387" y="200619"/>
                  </a:lnTo>
                  <a:lnTo>
                    <a:pt x="794" y="191216"/>
                  </a:lnTo>
                  <a:lnTo>
                    <a:pt x="0" y="180837"/>
                  </a:lnTo>
                  <a:lnTo>
                    <a:pt x="972" y="170420"/>
                  </a:lnTo>
                  <a:lnTo>
                    <a:pt x="3516" y="160499"/>
                  </a:lnTo>
                  <a:lnTo>
                    <a:pt x="7491" y="151384"/>
                  </a:lnTo>
                  <a:lnTo>
                    <a:pt x="12900" y="143334"/>
                  </a:lnTo>
                  <a:lnTo>
                    <a:pt x="19609" y="136375"/>
                  </a:lnTo>
                  <a:lnTo>
                    <a:pt x="27384" y="130684"/>
                  </a:lnTo>
                  <a:lnTo>
                    <a:pt x="35972" y="126677"/>
                  </a:lnTo>
                  <a:lnTo>
                    <a:pt x="45155" y="124422"/>
                  </a:lnTo>
                  <a:lnTo>
                    <a:pt x="54760" y="123702"/>
                  </a:lnTo>
                  <a:lnTo>
                    <a:pt x="64663" y="124198"/>
                  </a:lnTo>
                  <a:lnTo>
                    <a:pt x="74766" y="125603"/>
                  </a:lnTo>
                  <a:lnTo>
                    <a:pt x="85009" y="127661"/>
                  </a:lnTo>
                  <a:lnTo>
                    <a:pt x="95346" y="130179"/>
                  </a:lnTo>
                  <a:lnTo>
                    <a:pt x="105745" y="133008"/>
                  </a:lnTo>
                  <a:lnTo>
                    <a:pt x="116188" y="135718"/>
                  </a:lnTo>
                  <a:lnTo>
                    <a:pt x="126658" y="137626"/>
                  </a:lnTo>
                  <a:lnTo>
                    <a:pt x="137134" y="138429"/>
                  </a:lnTo>
                  <a:lnTo>
                    <a:pt x="147155" y="138317"/>
                  </a:lnTo>
                  <a:lnTo>
                    <a:pt x="156809" y="137781"/>
                  </a:lnTo>
                  <a:lnTo>
                    <a:pt x="166946" y="136771"/>
                  </a:lnTo>
                  <a:lnTo>
                    <a:pt x="179185" y="135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846181" y="3149944"/>
              <a:ext cx="117378" cy="218649"/>
            </a:xfrm>
            <a:custGeom>
              <a:avLst/>
              <a:gdLst/>
              <a:ahLst/>
              <a:cxnLst/>
              <a:rect l="0" t="0" r="0" b="0"/>
              <a:pathLst>
                <a:path w="117378" h="218649">
                  <a:moveTo>
                    <a:pt x="117377" y="71249"/>
                  </a:moveTo>
                  <a:lnTo>
                    <a:pt x="114377" y="62448"/>
                  </a:lnTo>
                  <a:lnTo>
                    <a:pt x="110955" y="54101"/>
                  </a:lnTo>
                  <a:lnTo>
                    <a:pt x="106754" y="45407"/>
                  </a:lnTo>
                  <a:lnTo>
                    <a:pt x="101681" y="36459"/>
                  </a:lnTo>
                  <a:lnTo>
                    <a:pt x="95551" y="27612"/>
                  </a:lnTo>
                  <a:lnTo>
                    <a:pt x="88362" y="19087"/>
                  </a:lnTo>
                  <a:lnTo>
                    <a:pt x="80103" y="11417"/>
                  </a:lnTo>
                  <a:lnTo>
                    <a:pt x="70659" y="5485"/>
                  </a:lnTo>
                  <a:lnTo>
                    <a:pt x="60099" y="1624"/>
                  </a:lnTo>
                  <a:lnTo>
                    <a:pt x="49095" y="0"/>
                  </a:lnTo>
                  <a:lnTo>
                    <a:pt x="38782" y="873"/>
                  </a:lnTo>
                  <a:lnTo>
                    <a:pt x="29742" y="4128"/>
                  </a:lnTo>
                  <a:lnTo>
                    <a:pt x="22031" y="9379"/>
                  </a:lnTo>
                  <a:lnTo>
                    <a:pt x="15463" y="16174"/>
                  </a:lnTo>
                  <a:lnTo>
                    <a:pt x="9792" y="24107"/>
                  </a:lnTo>
                  <a:lnTo>
                    <a:pt x="5120" y="32853"/>
                  </a:lnTo>
                  <a:lnTo>
                    <a:pt x="1870" y="42168"/>
                  </a:lnTo>
                  <a:lnTo>
                    <a:pt x="164" y="51869"/>
                  </a:lnTo>
                  <a:lnTo>
                    <a:pt x="0" y="61671"/>
                  </a:lnTo>
                  <a:lnTo>
                    <a:pt x="1408" y="71178"/>
                  </a:lnTo>
                  <a:lnTo>
                    <a:pt x="4257" y="80190"/>
                  </a:lnTo>
                  <a:lnTo>
                    <a:pt x="8610" y="88207"/>
                  </a:lnTo>
                  <a:lnTo>
                    <a:pt x="14806" y="94382"/>
                  </a:lnTo>
                  <a:lnTo>
                    <a:pt x="22857" y="98415"/>
                  </a:lnTo>
                  <a:lnTo>
                    <a:pt x="32347" y="100326"/>
                  </a:lnTo>
                  <a:lnTo>
                    <a:pt x="42625" y="100179"/>
                  </a:lnTo>
                  <a:lnTo>
                    <a:pt x="53234" y="98230"/>
                  </a:lnTo>
                  <a:lnTo>
                    <a:pt x="63779" y="94840"/>
                  </a:lnTo>
                  <a:lnTo>
                    <a:pt x="73852" y="90364"/>
                  </a:lnTo>
                  <a:lnTo>
                    <a:pt x="83282" y="85159"/>
                  </a:lnTo>
                  <a:lnTo>
                    <a:pt x="91812" y="81428"/>
                  </a:lnTo>
                  <a:lnTo>
                    <a:pt x="98451" y="81884"/>
                  </a:lnTo>
                  <a:lnTo>
                    <a:pt x="102502" y="86126"/>
                  </a:lnTo>
                  <a:lnTo>
                    <a:pt x="104680" y="93251"/>
                  </a:lnTo>
                  <a:lnTo>
                    <a:pt x="105787" y="102486"/>
                  </a:lnTo>
                  <a:lnTo>
                    <a:pt x="106335" y="113226"/>
                  </a:lnTo>
                  <a:lnTo>
                    <a:pt x="106604" y="125017"/>
                  </a:lnTo>
                  <a:lnTo>
                    <a:pt x="106734" y="137533"/>
                  </a:lnTo>
                  <a:lnTo>
                    <a:pt x="106795" y="150545"/>
                  </a:lnTo>
                  <a:lnTo>
                    <a:pt x="106824" y="163874"/>
                  </a:lnTo>
                  <a:lnTo>
                    <a:pt x="106838" y="176806"/>
                  </a:lnTo>
                  <a:lnTo>
                    <a:pt x="106845" y="189345"/>
                  </a:lnTo>
                  <a:lnTo>
                    <a:pt x="106849" y="202590"/>
                  </a:lnTo>
                  <a:lnTo>
                    <a:pt x="106849" y="218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100428" y="3179079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62031" y="68"/>
                  </a:lnTo>
                  <a:lnTo>
                    <a:pt x="51543" y="708"/>
                  </a:lnTo>
                  <a:lnTo>
                    <a:pt x="41256" y="2000"/>
                  </a:lnTo>
                  <a:lnTo>
                    <a:pt x="31436" y="3695"/>
                  </a:lnTo>
                  <a:lnTo>
                    <a:pt x="21972" y="5546"/>
                  </a:lnTo>
                  <a:lnTo>
                    <a:pt x="12024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100428" y="3250836"/>
              <a:ext cx="65941" cy="1944"/>
            </a:xfrm>
            <a:custGeom>
              <a:avLst/>
              <a:gdLst/>
              <a:ahLst/>
              <a:cxnLst/>
              <a:rect l="0" t="0" r="0" b="0"/>
              <a:pathLst>
                <a:path w="65941" h="1944">
                  <a:moveTo>
                    <a:pt x="65940" y="0"/>
                  </a:moveTo>
                  <a:lnTo>
                    <a:pt x="65171" y="55"/>
                  </a:lnTo>
                  <a:lnTo>
                    <a:pt x="52730" y="653"/>
                  </a:lnTo>
                  <a:lnTo>
                    <a:pt x="40437" y="1068"/>
                  </a:lnTo>
                  <a:lnTo>
                    <a:pt x="28416" y="1398"/>
                  </a:lnTo>
                  <a:lnTo>
                    <a:pt x="15614" y="1673"/>
                  </a:lnTo>
                  <a:lnTo>
                    <a:pt x="0" y="1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8217255" y="2938173"/>
            <a:ext cx="711332" cy="565863"/>
            <a:chOff x="8217255" y="2938173"/>
            <a:chExt cx="711332" cy="565863"/>
          </a:xfrm>
        </p:grpSpPr>
        <p:sp>
          <p:nvSpPr>
            <p:cNvPr id="171" name="Freeform 170"/>
            <p:cNvSpPr/>
            <p:nvPr/>
          </p:nvSpPr>
          <p:spPr>
            <a:xfrm>
              <a:off x="8330096" y="3109347"/>
              <a:ext cx="186092" cy="334282"/>
            </a:xfrm>
            <a:custGeom>
              <a:avLst/>
              <a:gdLst/>
              <a:ahLst/>
              <a:cxnLst/>
              <a:rect l="0" t="0" r="0" b="0"/>
              <a:pathLst>
                <a:path w="186092" h="334282">
                  <a:moveTo>
                    <a:pt x="138830" y="6561"/>
                  </a:moveTo>
                  <a:lnTo>
                    <a:pt x="130028" y="9361"/>
                  </a:lnTo>
                  <a:lnTo>
                    <a:pt x="121682" y="10863"/>
                  </a:lnTo>
                  <a:lnTo>
                    <a:pt x="112979" y="11169"/>
                  </a:lnTo>
                  <a:lnTo>
                    <a:pt x="103686" y="10490"/>
                  </a:lnTo>
                  <a:lnTo>
                    <a:pt x="93542" y="9022"/>
                  </a:lnTo>
                  <a:lnTo>
                    <a:pt x="82496" y="6958"/>
                  </a:lnTo>
                  <a:lnTo>
                    <a:pt x="70657" y="4621"/>
                  </a:lnTo>
                  <a:lnTo>
                    <a:pt x="58187" y="2447"/>
                  </a:lnTo>
                  <a:lnTo>
                    <a:pt x="45263" y="676"/>
                  </a:lnTo>
                  <a:lnTo>
                    <a:pt x="32671" y="0"/>
                  </a:lnTo>
                  <a:lnTo>
                    <a:pt x="21743" y="1594"/>
                  </a:lnTo>
                  <a:lnTo>
                    <a:pt x="13071" y="5892"/>
                  </a:lnTo>
                  <a:lnTo>
                    <a:pt x="6744" y="12526"/>
                  </a:lnTo>
                  <a:lnTo>
                    <a:pt x="2699" y="20724"/>
                  </a:lnTo>
                  <a:lnTo>
                    <a:pt x="641" y="29867"/>
                  </a:lnTo>
                  <a:lnTo>
                    <a:pt x="0" y="39730"/>
                  </a:lnTo>
                  <a:lnTo>
                    <a:pt x="77" y="50393"/>
                  </a:lnTo>
                  <a:lnTo>
                    <a:pt x="410" y="61855"/>
                  </a:lnTo>
                  <a:lnTo>
                    <a:pt x="779" y="74007"/>
                  </a:lnTo>
                  <a:lnTo>
                    <a:pt x="1100" y="86704"/>
                  </a:lnTo>
                  <a:lnTo>
                    <a:pt x="1363" y="99774"/>
                  </a:lnTo>
                  <a:lnTo>
                    <a:pt x="2025" y="111959"/>
                  </a:lnTo>
                  <a:lnTo>
                    <a:pt x="4247" y="119933"/>
                  </a:lnTo>
                  <a:lnTo>
                    <a:pt x="8500" y="122136"/>
                  </a:lnTo>
                  <a:lnTo>
                    <a:pt x="14239" y="120573"/>
                  </a:lnTo>
                  <a:lnTo>
                    <a:pt x="21328" y="117178"/>
                  </a:lnTo>
                  <a:lnTo>
                    <a:pt x="29862" y="113470"/>
                  </a:lnTo>
                  <a:lnTo>
                    <a:pt x="39755" y="110222"/>
                  </a:lnTo>
                  <a:lnTo>
                    <a:pt x="50618" y="107826"/>
                  </a:lnTo>
                  <a:lnTo>
                    <a:pt x="61886" y="106560"/>
                  </a:lnTo>
                  <a:lnTo>
                    <a:pt x="73191" y="106443"/>
                  </a:lnTo>
                  <a:lnTo>
                    <a:pt x="84219" y="107475"/>
                  </a:lnTo>
                  <a:lnTo>
                    <a:pt x="94622" y="109752"/>
                  </a:lnTo>
                  <a:lnTo>
                    <a:pt x="104283" y="113203"/>
                  </a:lnTo>
                  <a:lnTo>
                    <a:pt x="113263" y="117637"/>
                  </a:lnTo>
                  <a:lnTo>
                    <a:pt x="121688" y="122827"/>
                  </a:lnTo>
                  <a:lnTo>
                    <a:pt x="129689" y="128581"/>
                  </a:lnTo>
                  <a:lnTo>
                    <a:pt x="137217" y="134900"/>
                  </a:lnTo>
                  <a:lnTo>
                    <a:pt x="144054" y="141973"/>
                  </a:lnTo>
                  <a:lnTo>
                    <a:pt x="150142" y="149843"/>
                  </a:lnTo>
                  <a:lnTo>
                    <a:pt x="155723" y="158416"/>
                  </a:lnTo>
                  <a:lnTo>
                    <a:pt x="161238" y="167549"/>
                  </a:lnTo>
                  <a:lnTo>
                    <a:pt x="166942" y="177107"/>
                  </a:lnTo>
                  <a:lnTo>
                    <a:pt x="172588" y="187135"/>
                  </a:lnTo>
                  <a:lnTo>
                    <a:pt x="177545" y="197852"/>
                  </a:lnTo>
                  <a:lnTo>
                    <a:pt x="181505" y="209317"/>
                  </a:lnTo>
                  <a:lnTo>
                    <a:pt x="184314" y="221288"/>
                  </a:lnTo>
                  <a:lnTo>
                    <a:pt x="185826" y="233322"/>
                  </a:lnTo>
                  <a:lnTo>
                    <a:pt x="186091" y="245154"/>
                  </a:lnTo>
                  <a:lnTo>
                    <a:pt x="185151" y="256539"/>
                  </a:lnTo>
                  <a:lnTo>
                    <a:pt x="182933" y="267184"/>
                  </a:lnTo>
                  <a:lnTo>
                    <a:pt x="179518" y="277009"/>
                  </a:lnTo>
                  <a:lnTo>
                    <a:pt x="175109" y="286098"/>
                  </a:lnTo>
                  <a:lnTo>
                    <a:pt x="169934" y="294597"/>
                  </a:lnTo>
                  <a:lnTo>
                    <a:pt x="164190" y="302648"/>
                  </a:lnTo>
                  <a:lnTo>
                    <a:pt x="157877" y="310209"/>
                  </a:lnTo>
                  <a:lnTo>
                    <a:pt x="150808" y="317068"/>
                  </a:lnTo>
                  <a:lnTo>
                    <a:pt x="142937" y="323157"/>
                  </a:lnTo>
                  <a:lnTo>
                    <a:pt x="134193" y="328229"/>
                  </a:lnTo>
                  <a:lnTo>
                    <a:pt x="124413" y="331806"/>
                  </a:lnTo>
                  <a:lnTo>
                    <a:pt x="113612" y="333764"/>
                  </a:lnTo>
                  <a:lnTo>
                    <a:pt x="102105" y="334281"/>
                  </a:lnTo>
                  <a:lnTo>
                    <a:pt x="90389" y="333648"/>
                  </a:lnTo>
                  <a:lnTo>
                    <a:pt x="78779" y="332151"/>
                  </a:lnTo>
                  <a:lnTo>
                    <a:pt x="67646" y="329991"/>
                  </a:lnTo>
                  <a:lnTo>
                    <a:pt x="56307" y="326967"/>
                  </a:lnTo>
                  <a:lnTo>
                    <a:pt x="42651" y="321700"/>
                  </a:lnTo>
                  <a:lnTo>
                    <a:pt x="23016" y="311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595268" y="313696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67" y="14602"/>
                  </a:lnTo>
                  <a:lnTo>
                    <a:pt x="706" y="27873"/>
                  </a:lnTo>
                  <a:lnTo>
                    <a:pt x="1999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2" y="83653"/>
                  </a:lnTo>
                  <a:lnTo>
                    <a:pt x="8042" y="99072"/>
                  </a:lnTo>
                  <a:lnTo>
                    <a:pt x="9502" y="114569"/>
                  </a:lnTo>
                  <a:lnTo>
                    <a:pt x="11329" y="129885"/>
                  </a:lnTo>
                  <a:lnTo>
                    <a:pt x="13388" y="145101"/>
                  </a:lnTo>
                  <a:lnTo>
                    <a:pt x="15316" y="160536"/>
                  </a:lnTo>
                  <a:lnTo>
                    <a:pt x="16910" y="176356"/>
                  </a:lnTo>
                  <a:lnTo>
                    <a:pt x="18135" y="192396"/>
                  </a:lnTo>
                  <a:lnTo>
                    <a:pt x="19165" y="210130"/>
                  </a:lnTo>
                  <a:lnTo>
                    <a:pt x="20087" y="234472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691293" y="3084323"/>
              <a:ext cx="82615" cy="74547"/>
            </a:xfrm>
            <a:custGeom>
              <a:avLst/>
              <a:gdLst/>
              <a:ahLst/>
              <a:cxnLst/>
              <a:rect l="0" t="0" r="0" b="0"/>
              <a:pathLst>
                <a:path w="82615" h="74547">
                  <a:moveTo>
                    <a:pt x="30317" y="0"/>
                  </a:moveTo>
                  <a:lnTo>
                    <a:pt x="21650" y="3135"/>
                  </a:lnTo>
                  <a:lnTo>
                    <a:pt x="14583" y="7838"/>
                  </a:lnTo>
                  <a:lnTo>
                    <a:pt x="8491" y="14622"/>
                  </a:lnTo>
                  <a:lnTo>
                    <a:pt x="3608" y="23069"/>
                  </a:lnTo>
                  <a:lnTo>
                    <a:pt x="691" y="32535"/>
                  </a:lnTo>
                  <a:lnTo>
                    <a:pt x="0" y="42531"/>
                  </a:lnTo>
                  <a:lnTo>
                    <a:pt x="1656" y="52296"/>
                  </a:lnTo>
                  <a:lnTo>
                    <a:pt x="5883" y="60768"/>
                  </a:lnTo>
                  <a:lnTo>
                    <a:pt x="12538" y="67478"/>
                  </a:lnTo>
                  <a:lnTo>
                    <a:pt x="21055" y="72164"/>
                  </a:lnTo>
                  <a:lnTo>
                    <a:pt x="30664" y="74499"/>
                  </a:lnTo>
                  <a:lnTo>
                    <a:pt x="40813" y="74546"/>
                  </a:lnTo>
                  <a:lnTo>
                    <a:pt x="50876" y="72496"/>
                  </a:lnTo>
                  <a:lnTo>
                    <a:pt x="60092" y="68470"/>
                  </a:lnTo>
                  <a:lnTo>
                    <a:pt x="68127" y="62732"/>
                  </a:lnTo>
                  <a:lnTo>
                    <a:pt x="74688" y="55630"/>
                  </a:lnTo>
                  <a:lnTo>
                    <a:pt x="79356" y="47502"/>
                  </a:lnTo>
                  <a:lnTo>
                    <a:pt x="82075" y="38644"/>
                  </a:lnTo>
                  <a:lnTo>
                    <a:pt x="82614" y="29768"/>
                  </a:lnTo>
                  <a:lnTo>
                    <a:pt x="80408" y="21954"/>
                  </a:lnTo>
                  <a:lnTo>
                    <a:pt x="75414" y="15710"/>
                  </a:lnTo>
                  <a:lnTo>
                    <a:pt x="68241" y="11199"/>
                  </a:lnTo>
                  <a:lnTo>
                    <a:pt x="58969" y="8180"/>
                  </a:lnTo>
                  <a:lnTo>
                    <a:pt x="44551" y="7511"/>
                  </a:lnTo>
                  <a:lnTo>
                    <a:pt x="1978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217255" y="2938173"/>
              <a:ext cx="711332" cy="565863"/>
            </a:xfrm>
            <a:custGeom>
              <a:avLst/>
              <a:gdLst/>
              <a:ahLst/>
              <a:cxnLst/>
              <a:rect l="0" t="0" r="0" b="0"/>
              <a:pathLst>
                <a:path w="711332" h="565863">
                  <a:moveTo>
                    <a:pt x="251671" y="30336"/>
                  </a:moveTo>
                  <a:lnTo>
                    <a:pt x="242802" y="27470"/>
                  </a:lnTo>
                  <a:lnTo>
                    <a:pt x="233815" y="25327"/>
                  </a:lnTo>
                  <a:lnTo>
                    <a:pt x="223819" y="23729"/>
                  </a:lnTo>
                  <a:lnTo>
                    <a:pt x="212839" y="22721"/>
                  </a:lnTo>
                  <a:lnTo>
                    <a:pt x="201028" y="22521"/>
                  </a:lnTo>
                  <a:lnTo>
                    <a:pt x="188579" y="23181"/>
                  </a:lnTo>
                  <a:lnTo>
                    <a:pt x="175987" y="24766"/>
                  </a:lnTo>
                  <a:lnTo>
                    <a:pt x="164003" y="27426"/>
                  </a:lnTo>
                  <a:lnTo>
                    <a:pt x="152982" y="31142"/>
                  </a:lnTo>
                  <a:lnTo>
                    <a:pt x="142772" y="35755"/>
                  </a:lnTo>
                  <a:lnTo>
                    <a:pt x="132915" y="41068"/>
                  </a:lnTo>
                  <a:lnTo>
                    <a:pt x="123100" y="46899"/>
                  </a:lnTo>
                  <a:lnTo>
                    <a:pt x="113352" y="53101"/>
                  </a:lnTo>
                  <a:lnTo>
                    <a:pt x="103946" y="59563"/>
                  </a:lnTo>
                  <a:lnTo>
                    <a:pt x="95025" y="66209"/>
                  </a:lnTo>
                  <a:lnTo>
                    <a:pt x="86746" y="73146"/>
                  </a:lnTo>
                  <a:lnTo>
                    <a:pt x="79338" y="80642"/>
                  </a:lnTo>
                  <a:lnTo>
                    <a:pt x="72835" y="88795"/>
                  </a:lnTo>
                  <a:lnTo>
                    <a:pt x="66960" y="97389"/>
                  </a:lnTo>
                  <a:lnTo>
                    <a:pt x="61240" y="106005"/>
                  </a:lnTo>
                  <a:lnTo>
                    <a:pt x="55391" y="114397"/>
                  </a:lnTo>
                  <a:lnTo>
                    <a:pt x="49478" y="122659"/>
                  </a:lnTo>
                  <a:lnTo>
                    <a:pt x="43807" y="131119"/>
                  </a:lnTo>
                  <a:lnTo>
                    <a:pt x="38541" y="139959"/>
                  </a:lnTo>
                  <a:lnTo>
                    <a:pt x="33531" y="149202"/>
                  </a:lnTo>
                  <a:lnTo>
                    <a:pt x="28406" y="158792"/>
                  </a:lnTo>
                  <a:lnTo>
                    <a:pt x="22970" y="168664"/>
                  </a:lnTo>
                  <a:lnTo>
                    <a:pt x="17505" y="179075"/>
                  </a:lnTo>
                  <a:lnTo>
                    <a:pt x="12668" y="190581"/>
                  </a:lnTo>
                  <a:lnTo>
                    <a:pt x="8786" y="203394"/>
                  </a:lnTo>
                  <a:lnTo>
                    <a:pt x="5858" y="217254"/>
                  </a:lnTo>
                  <a:lnTo>
                    <a:pt x="3734" y="231627"/>
                  </a:lnTo>
                  <a:lnTo>
                    <a:pt x="2234" y="246152"/>
                  </a:lnTo>
                  <a:lnTo>
                    <a:pt x="1192" y="260820"/>
                  </a:lnTo>
                  <a:lnTo>
                    <a:pt x="478" y="275879"/>
                  </a:lnTo>
                  <a:lnTo>
                    <a:pt x="0" y="291444"/>
                  </a:lnTo>
                  <a:lnTo>
                    <a:pt x="17" y="307167"/>
                  </a:lnTo>
                  <a:lnTo>
                    <a:pt x="1091" y="322350"/>
                  </a:lnTo>
                  <a:lnTo>
                    <a:pt x="3448" y="336643"/>
                  </a:lnTo>
                  <a:lnTo>
                    <a:pt x="6998" y="350191"/>
                  </a:lnTo>
                  <a:lnTo>
                    <a:pt x="11524" y="363436"/>
                  </a:lnTo>
                  <a:lnTo>
                    <a:pt x="16792" y="376676"/>
                  </a:lnTo>
                  <a:lnTo>
                    <a:pt x="22598" y="389875"/>
                  </a:lnTo>
                  <a:lnTo>
                    <a:pt x="28787" y="402751"/>
                  </a:lnTo>
                  <a:lnTo>
                    <a:pt x="35242" y="415158"/>
                  </a:lnTo>
                  <a:lnTo>
                    <a:pt x="41879" y="427102"/>
                  </a:lnTo>
                  <a:lnTo>
                    <a:pt x="48641" y="438656"/>
                  </a:lnTo>
                  <a:lnTo>
                    <a:pt x="55487" y="449904"/>
                  </a:lnTo>
                  <a:lnTo>
                    <a:pt x="62390" y="460763"/>
                  </a:lnTo>
                  <a:lnTo>
                    <a:pt x="69332" y="470988"/>
                  </a:lnTo>
                  <a:lnTo>
                    <a:pt x="76304" y="480495"/>
                  </a:lnTo>
                  <a:lnTo>
                    <a:pt x="83462" y="489184"/>
                  </a:lnTo>
                  <a:lnTo>
                    <a:pt x="91106" y="496874"/>
                  </a:lnTo>
                  <a:lnTo>
                    <a:pt x="99367" y="503566"/>
                  </a:lnTo>
                  <a:lnTo>
                    <a:pt x="108374" y="509399"/>
                  </a:lnTo>
                  <a:lnTo>
                    <a:pt x="118332" y="514558"/>
                  </a:lnTo>
                  <a:lnTo>
                    <a:pt x="129251" y="519219"/>
                  </a:lnTo>
                  <a:lnTo>
                    <a:pt x="140837" y="523520"/>
                  </a:lnTo>
                  <a:lnTo>
                    <a:pt x="152607" y="527570"/>
                  </a:lnTo>
                  <a:lnTo>
                    <a:pt x="164261" y="531445"/>
                  </a:lnTo>
                  <a:lnTo>
                    <a:pt x="175696" y="535202"/>
                  </a:lnTo>
                  <a:lnTo>
                    <a:pt x="186906" y="538877"/>
                  </a:lnTo>
                  <a:lnTo>
                    <a:pt x="197929" y="542498"/>
                  </a:lnTo>
                  <a:lnTo>
                    <a:pt x="208805" y="546082"/>
                  </a:lnTo>
                  <a:lnTo>
                    <a:pt x="219574" y="549642"/>
                  </a:lnTo>
                  <a:lnTo>
                    <a:pt x="230278" y="553180"/>
                  </a:lnTo>
                  <a:lnTo>
                    <a:pt x="241265" y="556539"/>
                  </a:lnTo>
                  <a:lnTo>
                    <a:pt x="253165" y="559415"/>
                  </a:lnTo>
                  <a:lnTo>
                    <a:pt x="266253" y="561681"/>
                  </a:lnTo>
                  <a:lnTo>
                    <a:pt x="280468" y="563372"/>
                  </a:lnTo>
                  <a:lnTo>
                    <a:pt x="295612" y="564589"/>
                  </a:lnTo>
                  <a:lnTo>
                    <a:pt x="311468" y="565441"/>
                  </a:lnTo>
                  <a:lnTo>
                    <a:pt x="327843" y="565862"/>
                  </a:lnTo>
                  <a:lnTo>
                    <a:pt x="344588" y="565620"/>
                  </a:lnTo>
                  <a:lnTo>
                    <a:pt x="361580" y="564643"/>
                  </a:lnTo>
                  <a:lnTo>
                    <a:pt x="378411" y="563004"/>
                  </a:lnTo>
                  <a:lnTo>
                    <a:pt x="394414" y="560834"/>
                  </a:lnTo>
                  <a:lnTo>
                    <a:pt x="409292" y="558262"/>
                  </a:lnTo>
                  <a:lnTo>
                    <a:pt x="423250" y="555401"/>
                  </a:lnTo>
                  <a:lnTo>
                    <a:pt x="436777" y="552334"/>
                  </a:lnTo>
                  <a:lnTo>
                    <a:pt x="450211" y="549125"/>
                  </a:lnTo>
                  <a:lnTo>
                    <a:pt x="463542" y="545818"/>
                  </a:lnTo>
                  <a:lnTo>
                    <a:pt x="476506" y="542446"/>
                  </a:lnTo>
                  <a:lnTo>
                    <a:pt x="488973" y="539024"/>
                  </a:lnTo>
                  <a:lnTo>
                    <a:pt x="500957" y="535403"/>
                  </a:lnTo>
                  <a:lnTo>
                    <a:pt x="512537" y="531286"/>
                  </a:lnTo>
                  <a:lnTo>
                    <a:pt x="523808" y="526551"/>
                  </a:lnTo>
                  <a:lnTo>
                    <a:pt x="534852" y="521235"/>
                  </a:lnTo>
                  <a:lnTo>
                    <a:pt x="545733" y="515441"/>
                  </a:lnTo>
                  <a:lnTo>
                    <a:pt x="556497" y="509279"/>
                  </a:lnTo>
                  <a:lnTo>
                    <a:pt x="567015" y="502684"/>
                  </a:lnTo>
                  <a:lnTo>
                    <a:pt x="577005" y="495425"/>
                  </a:lnTo>
                  <a:lnTo>
                    <a:pt x="586355" y="487435"/>
                  </a:lnTo>
                  <a:lnTo>
                    <a:pt x="595107" y="478951"/>
                  </a:lnTo>
                  <a:lnTo>
                    <a:pt x="603372" y="470411"/>
                  </a:lnTo>
                  <a:lnTo>
                    <a:pt x="611267" y="462074"/>
                  </a:lnTo>
                  <a:lnTo>
                    <a:pt x="618892" y="454019"/>
                  </a:lnTo>
                  <a:lnTo>
                    <a:pt x="626326" y="446230"/>
                  </a:lnTo>
                  <a:lnTo>
                    <a:pt x="633627" y="438654"/>
                  </a:lnTo>
                  <a:lnTo>
                    <a:pt x="640836" y="431074"/>
                  </a:lnTo>
                  <a:lnTo>
                    <a:pt x="647983" y="423139"/>
                  </a:lnTo>
                  <a:lnTo>
                    <a:pt x="655084" y="414683"/>
                  </a:lnTo>
                  <a:lnTo>
                    <a:pt x="661989" y="405714"/>
                  </a:lnTo>
                  <a:lnTo>
                    <a:pt x="668397" y="396314"/>
                  </a:lnTo>
                  <a:lnTo>
                    <a:pt x="674189" y="386582"/>
                  </a:lnTo>
                  <a:lnTo>
                    <a:pt x="679401" y="376607"/>
                  </a:lnTo>
                  <a:lnTo>
                    <a:pt x="684135" y="366458"/>
                  </a:lnTo>
                  <a:lnTo>
                    <a:pt x="688505" y="356188"/>
                  </a:lnTo>
                  <a:lnTo>
                    <a:pt x="692611" y="345834"/>
                  </a:lnTo>
                  <a:lnTo>
                    <a:pt x="696528" y="335424"/>
                  </a:lnTo>
                  <a:lnTo>
                    <a:pt x="700310" y="324970"/>
                  </a:lnTo>
                  <a:lnTo>
                    <a:pt x="703835" y="314321"/>
                  </a:lnTo>
                  <a:lnTo>
                    <a:pt x="706823" y="303180"/>
                  </a:lnTo>
                  <a:lnTo>
                    <a:pt x="709159" y="291422"/>
                  </a:lnTo>
                  <a:lnTo>
                    <a:pt x="710727" y="279084"/>
                  </a:lnTo>
                  <a:lnTo>
                    <a:pt x="711331" y="266270"/>
                  </a:lnTo>
                  <a:lnTo>
                    <a:pt x="710957" y="253097"/>
                  </a:lnTo>
                  <a:lnTo>
                    <a:pt x="709739" y="239827"/>
                  </a:lnTo>
                  <a:lnTo>
                    <a:pt x="707859" y="226846"/>
                  </a:lnTo>
                  <a:lnTo>
                    <a:pt x="705481" y="214343"/>
                  </a:lnTo>
                  <a:lnTo>
                    <a:pt x="702581" y="202491"/>
                  </a:lnTo>
                  <a:lnTo>
                    <a:pt x="698958" y="191524"/>
                  </a:lnTo>
                  <a:lnTo>
                    <a:pt x="694557" y="181476"/>
                  </a:lnTo>
                  <a:lnTo>
                    <a:pt x="689466" y="172066"/>
                  </a:lnTo>
                  <a:lnTo>
                    <a:pt x="683824" y="162819"/>
                  </a:lnTo>
                  <a:lnTo>
                    <a:pt x="677769" y="153443"/>
                  </a:lnTo>
                  <a:lnTo>
                    <a:pt x="671414" y="143839"/>
                  </a:lnTo>
                  <a:lnTo>
                    <a:pt x="664850" y="134004"/>
                  </a:lnTo>
                  <a:lnTo>
                    <a:pt x="658135" y="123981"/>
                  </a:lnTo>
                  <a:lnTo>
                    <a:pt x="651151" y="113979"/>
                  </a:lnTo>
                  <a:lnTo>
                    <a:pt x="643624" y="104344"/>
                  </a:lnTo>
                  <a:lnTo>
                    <a:pt x="635446" y="95237"/>
                  </a:lnTo>
                  <a:lnTo>
                    <a:pt x="626665" y="86648"/>
                  </a:lnTo>
                  <a:lnTo>
                    <a:pt x="617392" y="78494"/>
                  </a:lnTo>
                  <a:lnTo>
                    <a:pt x="607740" y="70678"/>
                  </a:lnTo>
                  <a:lnTo>
                    <a:pt x="597649" y="63275"/>
                  </a:lnTo>
                  <a:lnTo>
                    <a:pt x="586889" y="56523"/>
                  </a:lnTo>
                  <a:lnTo>
                    <a:pt x="575392" y="50493"/>
                  </a:lnTo>
                  <a:lnTo>
                    <a:pt x="563229" y="44951"/>
                  </a:lnTo>
                  <a:lnTo>
                    <a:pt x="550533" y="39462"/>
                  </a:lnTo>
                  <a:lnTo>
                    <a:pt x="537436" y="33775"/>
                  </a:lnTo>
                  <a:lnTo>
                    <a:pt x="524048" y="28141"/>
                  </a:lnTo>
                  <a:lnTo>
                    <a:pt x="510454" y="23191"/>
                  </a:lnTo>
                  <a:lnTo>
                    <a:pt x="496717" y="19228"/>
                  </a:lnTo>
                  <a:lnTo>
                    <a:pt x="482882" y="16077"/>
                  </a:lnTo>
                  <a:lnTo>
                    <a:pt x="468982" y="13271"/>
                  </a:lnTo>
                  <a:lnTo>
                    <a:pt x="455031" y="10499"/>
                  </a:lnTo>
                  <a:lnTo>
                    <a:pt x="440882" y="7789"/>
                  </a:lnTo>
                  <a:lnTo>
                    <a:pt x="426237" y="5415"/>
                  </a:lnTo>
                  <a:lnTo>
                    <a:pt x="410974" y="3519"/>
                  </a:lnTo>
                  <a:lnTo>
                    <a:pt x="395128" y="2092"/>
                  </a:lnTo>
                  <a:lnTo>
                    <a:pt x="378806" y="1059"/>
                  </a:lnTo>
                  <a:lnTo>
                    <a:pt x="362115" y="334"/>
                  </a:lnTo>
                  <a:lnTo>
                    <a:pt x="344992" y="0"/>
                  </a:lnTo>
                  <a:lnTo>
                    <a:pt x="327205" y="301"/>
                  </a:lnTo>
                  <a:lnTo>
                    <a:pt x="308696" y="1317"/>
                  </a:lnTo>
                  <a:lnTo>
                    <a:pt x="290030" y="2983"/>
                  </a:lnTo>
                  <a:lnTo>
                    <a:pt x="272257" y="5171"/>
                  </a:lnTo>
                  <a:lnTo>
                    <a:pt x="255912" y="7750"/>
                  </a:lnTo>
                  <a:lnTo>
                    <a:pt x="241452" y="10458"/>
                  </a:lnTo>
                  <a:lnTo>
                    <a:pt x="228097" y="13175"/>
                  </a:lnTo>
                  <a:lnTo>
                    <a:pt x="214682" y="16137"/>
                  </a:lnTo>
                  <a:lnTo>
                    <a:pt x="199028" y="19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625949" y="1227221"/>
            <a:ext cx="891219" cy="741443"/>
            <a:chOff x="6625949" y="1227221"/>
            <a:chExt cx="891219" cy="741443"/>
          </a:xfrm>
        </p:grpSpPr>
        <p:sp>
          <p:nvSpPr>
            <p:cNvPr id="176" name="Freeform 175"/>
            <p:cNvSpPr/>
            <p:nvPr/>
          </p:nvSpPr>
          <p:spPr>
            <a:xfrm>
              <a:off x="6811938" y="1410818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7" y="54416"/>
                  </a:lnTo>
                  <a:lnTo>
                    <a:pt x="826" y="67925"/>
                  </a:lnTo>
                  <a:lnTo>
                    <a:pt x="2074" y="81583"/>
                  </a:lnTo>
                  <a:lnTo>
                    <a:pt x="3727" y="95522"/>
                  </a:lnTo>
                  <a:lnTo>
                    <a:pt x="5376" y="110020"/>
                  </a:lnTo>
                  <a:lnTo>
                    <a:pt x="6779" y="125177"/>
                  </a:lnTo>
                  <a:lnTo>
                    <a:pt x="7871" y="140779"/>
                  </a:lnTo>
                  <a:lnTo>
                    <a:pt x="8679" y="156406"/>
                  </a:lnTo>
                  <a:lnTo>
                    <a:pt x="9256" y="171811"/>
                  </a:lnTo>
                  <a:lnTo>
                    <a:pt x="9661" y="187088"/>
                  </a:lnTo>
                  <a:lnTo>
                    <a:pt x="9940" y="202564"/>
                  </a:lnTo>
                  <a:lnTo>
                    <a:pt x="10132" y="218416"/>
                  </a:lnTo>
                  <a:lnTo>
                    <a:pt x="10261" y="234504"/>
                  </a:lnTo>
                  <a:lnTo>
                    <a:pt x="10349" y="250464"/>
                  </a:lnTo>
                  <a:lnTo>
                    <a:pt x="10408" y="266097"/>
                  </a:lnTo>
                  <a:lnTo>
                    <a:pt x="10448" y="281528"/>
                  </a:lnTo>
                  <a:lnTo>
                    <a:pt x="10475" y="297108"/>
                  </a:lnTo>
                  <a:lnTo>
                    <a:pt x="10492" y="313026"/>
                  </a:lnTo>
                  <a:lnTo>
                    <a:pt x="10504" y="329133"/>
                  </a:lnTo>
                  <a:lnTo>
                    <a:pt x="10513" y="346918"/>
                  </a:lnTo>
                  <a:lnTo>
                    <a:pt x="10521" y="371302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919004" y="1463461"/>
              <a:ext cx="289219" cy="362127"/>
            </a:xfrm>
            <a:custGeom>
              <a:avLst/>
              <a:gdLst/>
              <a:ahLst/>
              <a:cxnLst/>
              <a:rect l="0" t="0" r="0" b="0"/>
              <a:pathLst>
                <a:path w="289219" h="362127">
                  <a:moveTo>
                    <a:pt x="114032" y="0"/>
                  </a:moveTo>
                  <a:lnTo>
                    <a:pt x="105299" y="5867"/>
                  </a:lnTo>
                  <a:lnTo>
                    <a:pt x="97592" y="11432"/>
                  </a:lnTo>
                  <a:lnTo>
                    <a:pt x="90193" y="17235"/>
                  </a:lnTo>
                  <a:lnTo>
                    <a:pt x="83105" y="23489"/>
                  </a:lnTo>
                  <a:lnTo>
                    <a:pt x="76575" y="30467"/>
                  </a:lnTo>
                  <a:lnTo>
                    <a:pt x="70698" y="38244"/>
                  </a:lnTo>
                  <a:lnTo>
                    <a:pt x="65260" y="46573"/>
                  </a:lnTo>
                  <a:lnTo>
                    <a:pt x="59842" y="55003"/>
                  </a:lnTo>
                  <a:lnTo>
                    <a:pt x="54193" y="63268"/>
                  </a:lnTo>
                  <a:lnTo>
                    <a:pt x="48245" y="71443"/>
                  </a:lnTo>
                  <a:lnTo>
                    <a:pt x="42021" y="79845"/>
                  </a:lnTo>
                  <a:lnTo>
                    <a:pt x="35574" y="88645"/>
                  </a:lnTo>
                  <a:lnTo>
                    <a:pt x="29126" y="97861"/>
                  </a:lnTo>
                  <a:lnTo>
                    <a:pt x="23031" y="107434"/>
                  </a:lnTo>
                  <a:lnTo>
                    <a:pt x="17460" y="117290"/>
                  </a:lnTo>
                  <a:lnTo>
                    <a:pt x="12567" y="127520"/>
                  </a:lnTo>
                  <a:lnTo>
                    <a:pt x="8580" y="138373"/>
                  </a:lnTo>
                  <a:lnTo>
                    <a:pt x="5527" y="149933"/>
                  </a:lnTo>
                  <a:lnTo>
                    <a:pt x="3291" y="162138"/>
                  </a:lnTo>
                  <a:lnTo>
                    <a:pt x="1699" y="174862"/>
                  </a:lnTo>
                  <a:lnTo>
                    <a:pt x="592" y="187979"/>
                  </a:lnTo>
                  <a:lnTo>
                    <a:pt x="0" y="201380"/>
                  </a:lnTo>
                  <a:lnTo>
                    <a:pt x="125" y="214983"/>
                  </a:lnTo>
                  <a:lnTo>
                    <a:pt x="1023" y="228720"/>
                  </a:lnTo>
                  <a:lnTo>
                    <a:pt x="2610" y="242386"/>
                  </a:lnTo>
                  <a:lnTo>
                    <a:pt x="4746" y="255641"/>
                  </a:lnTo>
                  <a:lnTo>
                    <a:pt x="7298" y="268335"/>
                  </a:lnTo>
                  <a:lnTo>
                    <a:pt x="10318" y="280487"/>
                  </a:lnTo>
                  <a:lnTo>
                    <a:pt x="14022" y="292188"/>
                  </a:lnTo>
                  <a:lnTo>
                    <a:pt x="18481" y="303538"/>
                  </a:lnTo>
                  <a:lnTo>
                    <a:pt x="23782" y="314467"/>
                  </a:lnTo>
                  <a:lnTo>
                    <a:pt x="30095" y="324740"/>
                  </a:lnTo>
                  <a:lnTo>
                    <a:pt x="37425" y="334273"/>
                  </a:lnTo>
                  <a:lnTo>
                    <a:pt x="45788" y="342811"/>
                  </a:lnTo>
                  <a:lnTo>
                    <a:pt x="55305" y="349869"/>
                  </a:lnTo>
                  <a:lnTo>
                    <a:pt x="65933" y="355312"/>
                  </a:lnTo>
                  <a:lnTo>
                    <a:pt x="77664" y="359153"/>
                  </a:lnTo>
                  <a:lnTo>
                    <a:pt x="90594" y="361372"/>
                  </a:lnTo>
                  <a:lnTo>
                    <a:pt x="104655" y="362126"/>
                  </a:lnTo>
                  <a:lnTo>
                    <a:pt x="119333" y="361686"/>
                  </a:lnTo>
                  <a:lnTo>
                    <a:pt x="133800" y="360336"/>
                  </a:lnTo>
                  <a:lnTo>
                    <a:pt x="147600" y="358318"/>
                  </a:lnTo>
                  <a:lnTo>
                    <a:pt x="160644" y="355660"/>
                  </a:lnTo>
                  <a:lnTo>
                    <a:pt x="173018" y="352200"/>
                  </a:lnTo>
                  <a:lnTo>
                    <a:pt x="184855" y="347908"/>
                  </a:lnTo>
                  <a:lnTo>
                    <a:pt x="196129" y="342891"/>
                  </a:lnTo>
                  <a:lnTo>
                    <a:pt x="206640" y="337298"/>
                  </a:lnTo>
                  <a:lnTo>
                    <a:pt x="216347" y="331271"/>
                  </a:lnTo>
                  <a:lnTo>
                    <a:pt x="225342" y="324766"/>
                  </a:lnTo>
                  <a:lnTo>
                    <a:pt x="233771" y="317568"/>
                  </a:lnTo>
                  <a:lnTo>
                    <a:pt x="241772" y="309614"/>
                  </a:lnTo>
                  <a:lnTo>
                    <a:pt x="249299" y="300984"/>
                  </a:lnTo>
                  <a:lnTo>
                    <a:pt x="256134" y="291813"/>
                  </a:lnTo>
                  <a:lnTo>
                    <a:pt x="262215" y="282235"/>
                  </a:lnTo>
                  <a:lnTo>
                    <a:pt x="267622" y="272363"/>
                  </a:lnTo>
                  <a:lnTo>
                    <a:pt x="272488" y="262283"/>
                  </a:lnTo>
                  <a:lnTo>
                    <a:pt x="276942" y="252054"/>
                  </a:lnTo>
                  <a:lnTo>
                    <a:pt x="280934" y="241559"/>
                  </a:lnTo>
                  <a:lnTo>
                    <a:pt x="284244" y="230520"/>
                  </a:lnTo>
                  <a:lnTo>
                    <a:pt x="286799" y="218832"/>
                  </a:lnTo>
                  <a:lnTo>
                    <a:pt x="288515" y="206540"/>
                  </a:lnTo>
                  <a:lnTo>
                    <a:pt x="289218" y="193757"/>
                  </a:lnTo>
                  <a:lnTo>
                    <a:pt x="288911" y="180604"/>
                  </a:lnTo>
                  <a:lnTo>
                    <a:pt x="287740" y="167349"/>
                  </a:lnTo>
                  <a:lnTo>
                    <a:pt x="285891" y="154377"/>
                  </a:lnTo>
                  <a:lnTo>
                    <a:pt x="283533" y="141876"/>
                  </a:lnTo>
                  <a:lnTo>
                    <a:pt x="280647" y="129855"/>
                  </a:lnTo>
                  <a:lnTo>
                    <a:pt x="277032" y="118243"/>
                  </a:lnTo>
                  <a:lnTo>
                    <a:pt x="272636" y="106947"/>
                  </a:lnTo>
                  <a:lnTo>
                    <a:pt x="267551" y="95886"/>
                  </a:lnTo>
                  <a:lnTo>
                    <a:pt x="261911" y="84991"/>
                  </a:lnTo>
                  <a:lnTo>
                    <a:pt x="255858" y="74218"/>
                  </a:lnTo>
                  <a:lnTo>
                    <a:pt x="249504" y="63693"/>
                  </a:lnTo>
                  <a:lnTo>
                    <a:pt x="242941" y="53699"/>
                  </a:lnTo>
                  <a:lnTo>
                    <a:pt x="236222" y="44357"/>
                  </a:lnTo>
                  <a:lnTo>
                    <a:pt x="229066" y="35948"/>
                  </a:lnTo>
                  <a:lnTo>
                    <a:pt x="220891" y="28978"/>
                  </a:lnTo>
                  <a:lnTo>
                    <a:pt x="211459" y="23589"/>
                  </a:lnTo>
                  <a:lnTo>
                    <a:pt x="200853" y="19615"/>
                  </a:lnTo>
                  <a:lnTo>
                    <a:pt x="189283" y="16774"/>
                  </a:lnTo>
                  <a:lnTo>
                    <a:pt x="176986" y="14789"/>
                  </a:lnTo>
                  <a:lnTo>
                    <a:pt x="164321" y="13588"/>
                  </a:lnTo>
                  <a:lnTo>
                    <a:pt x="151755" y="13298"/>
                  </a:lnTo>
                  <a:lnTo>
                    <a:pt x="139541" y="13910"/>
                  </a:lnTo>
                  <a:lnTo>
                    <a:pt x="128186" y="15140"/>
                  </a:lnTo>
                  <a:lnTo>
                    <a:pt x="117409" y="16630"/>
                  </a:lnTo>
                  <a:lnTo>
                    <a:pt x="106269" y="18509"/>
                  </a:lnTo>
                  <a:lnTo>
                    <a:pt x="9297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222549" y="1358176"/>
              <a:ext cx="4613" cy="73700"/>
            </a:xfrm>
            <a:custGeom>
              <a:avLst/>
              <a:gdLst/>
              <a:ahLst/>
              <a:cxnLst/>
              <a:rect l="0" t="0" r="0" b="0"/>
              <a:pathLst>
                <a:path w="4613" h="73700">
                  <a:moveTo>
                    <a:pt x="0" y="73699"/>
                  </a:moveTo>
                  <a:lnTo>
                    <a:pt x="2799" y="64831"/>
                  </a:lnTo>
                  <a:lnTo>
                    <a:pt x="4302" y="55844"/>
                  </a:lnTo>
                  <a:lnTo>
                    <a:pt x="4612" y="45867"/>
                  </a:lnTo>
                  <a:lnTo>
                    <a:pt x="4099" y="35536"/>
                  </a:lnTo>
                  <a:lnTo>
                    <a:pt x="3228" y="25199"/>
                  </a:lnTo>
                  <a:lnTo>
                    <a:pt x="1922" y="139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296249" y="1379233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63171"/>
                  </a:moveTo>
                  <a:lnTo>
                    <a:pt x="10432" y="51477"/>
                  </a:lnTo>
                  <a:lnTo>
                    <a:pt x="9577" y="39899"/>
                  </a:lnTo>
                  <a:lnTo>
                    <a:pt x="6703" y="246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625949" y="1227221"/>
              <a:ext cx="891219" cy="741443"/>
            </a:xfrm>
            <a:custGeom>
              <a:avLst/>
              <a:gdLst/>
              <a:ahLst/>
              <a:cxnLst/>
              <a:rect l="0" t="0" r="0" b="0"/>
              <a:pathLst>
                <a:path w="891219" h="741443">
                  <a:moveTo>
                    <a:pt x="470258" y="4613"/>
                  </a:moveTo>
                  <a:lnTo>
                    <a:pt x="461390" y="1813"/>
                  </a:lnTo>
                  <a:lnTo>
                    <a:pt x="452404" y="311"/>
                  </a:lnTo>
                  <a:lnTo>
                    <a:pt x="442407" y="0"/>
                  </a:lnTo>
                  <a:lnTo>
                    <a:pt x="431427" y="507"/>
                  </a:lnTo>
                  <a:lnTo>
                    <a:pt x="419615" y="1326"/>
                  </a:lnTo>
                  <a:lnTo>
                    <a:pt x="407162" y="2146"/>
                  </a:lnTo>
                  <a:lnTo>
                    <a:pt x="394396" y="3003"/>
                  </a:lnTo>
                  <a:lnTo>
                    <a:pt x="381763" y="4178"/>
                  </a:lnTo>
                  <a:lnTo>
                    <a:pt x="369496" y="5817"/>
                  </a:lnTo>
                  <a:lnTo>
                    <a:pt x="357634" y="7917"/>
                  </a:lnTo>
                  <a:lnTo>
                    <a:pt x="346127" y="10405"/>
                  </a:lnTo>
                  <a:lnTo>
                    <a:pt x="334904" y="13194"/>
                  </a:lnTo>
                  <a:lnTo>
                    <a:pt x="323891" y="16202"/>
                  </a:lnTo>
                  <a:lnTo>
                    <a:pt x="313029" y="19368"/>
                  </a:lnTo>
                  <a:lnTo>
                    <a:pt x="302273" y="22643"/>
                  </a:lnTo>
                  <a:lnTo>
                    <a:pt x="291590" y="25994"/>
                  </a:lnTo>
                  <a:lnTo>
                    <a:pt x="280957" y="29396"/>
                  </a:lnTo>
                  <a:lnTo>
                    <a:pt x="270358" y="32834"/>
                  </a:lnTo>
                  <a:lnTo>
                    <a:pt x="259783" y="36295"/>
                  </a:lnTo>
                  <a:lnTo>
                    <a:pt x="249222" y="39773"/>
                  </a:lnTo>
                  <a:lnTo>
                    <a:pt x="238677" y="43265"/>
                  </a:lnTo>
                  <a:lnTo>
                    <a:pt x="228308" y="46933"/>
                  </a:lnTo>
                  <a:lnTo>
                    <a:pt x="218419" y="51081"/>
                  </a:lnTo>
                  <a:lnTo>
                    <a:pt x="209136" y="55838"/>
                  </a:lnTo>
                  <a:lnTo>
                    <a:pt x="200429" y="61168"/>
                  </a:lnTo>
                  <a:lnTo>
                    <a:pt x="192195" y="66972"/>
                  </a:lnTo>
                  <a:lnTo>
                    <a:pt x="184320" y="73135"/>
                  </a:lnTo>
                  <a:lnTo>
                    <a:pt x="176709" y="79562"/>
                  </a:lnTo>
                  <a:lnTo>
                    <a:pt x="169285" y="86175"/>
                  </a:lnTo>
                  <a:lnTo>
                    <a:pt x="161990" y="92918"/>
                  </a:lnTo>
                  <a:lnTo>
                    <a:pt x="154784" y="99750"/>
                  </a:lnTo>
                  <a:lnTo>
                    <a:pt x="147639" y="106643"/>
                  </a:lnTo>
                  <a:lnTo>
                    <a:pt x="140536" y="113583"/>
                  </a:lnTo>
                  <a:lnTo>
                    <a:pt x="133460" y="120718"/>
                  </a:lnTo>
                  <a:lnTo>
                    <a:pt x="126403" y="128347"/>
                  </a:lnTo>
                  <a:lnTo>
                    <a:pt x="119360" y="136594"/>
                  </a:lnTo>
                  <a:lnTo>
                    <a:pt x="112323" y="145422"/>
                  </a:lnTo>
                  <a:lnTo>
                    <a:pt x="105292" y="154726"/>
                  </a:lnTo>
                  <a:lnTo>
                    <a:pt x="98266" y="164398"/>
                  </a:lnTo>
                  <a:lnTo>
                    <a:pt x="91242" y="174503"/>
                  </a:lnTo>
                  <a:lnTo>
                    <a:pt x="84220" y="185271"/>
                  </a:lnTo>
                  <a:lnTo>
                    <a:pt x="77203" y="196771"/>
                  </a:lnTo>
                  <a:lnTo>
                    <a:pt x="70355" y="208764"/>
                  </a:lnTo>
                  <a:lnTo>
                    <a:pt x="63983" y="220815"/>
                  </a:lnTo>
                  <a:lnTo>
                    <a:pt x="58218" y="232661"/>
                  </a:lnTo>
                  <a:lnTo>
                    <a:pt x="53023" y="244225"/>
                  </a:lnTo>
                  <a:lnTo>
                    <a:pt x="48300" y="255524"/>
                  </a:lnTo>
                  <a:lnTo>
                    <a:pt x="43937" y="266605"/>
                  </a:lnTo>
                  <a:lnTo>
                    <a:pt x="39836" y="277521"/>
                  </a:lnTo>
                  <a:lnTo>
                    <a:pt x="35921" y="288318"/>
                  </a:lnTo>
                  <a:lnTo>
                    <a:pt x="32136" y="299035"/>
                  </a:lnTo>
                  <a:lnTo>
                    <a:pt x="28441" y="309861"/>
                  </a:lnTo>
                  <a:lnTo>
                    <a:pt x="24807" y="321122"/>
                  </a:lnTo>
                  <a:lnTo>
                    <a:pt x="21213" y="332960"/>
                  </a:lnTo>
                  <a:lnTo>
                    <a:pt x="17647" y="345352"/>
                  </a:lnTo>
                  <a:lnTo>
                    <a:pt x="14099" y="358203"/>
                  </a:lnTo>
                  <a:lnTo>
                    <a:pt x="10569" y="371404"/>
                  </a:lnTo>
                  <a:lnTo>
                    <a:pt x="7215" y="384862"/>
                  </a:lnTo>
                  <a:lnTo>
                    <a:pt x="4343" y="398503"/>
                  </a:lnTo>
                  <a:lnTo>
                    <a:pt x="2084" y="412266"/>
                  </a:lnTo>
                  <a:lnTo>
                    <a:pt x="568" y="425949"/>
                  </a:lnTo>
                  <a:lnTo>
                    <a:pt x="0" y="439215"/>
                  </a:lnTo>
                  <a:lnTo>
                    <a:pt x="392" y="451922"/>
                  </a:lnTo>
                  <a:lnTo>
                    <a:pt x="1452" y="464251"/>
                  </a:lnTo>
                  <a:lnTo>
                    <a:pt x="2694" y="476604"/>
                  </a:lnTo>
                  <a:lnTo>
                    <a:pt x="3830" y="489210"/>
                  </a:lnTo>
                  <a:lnTo>
                    <a:pt x="5081" y="501966"/>
                  </a:lnTo>
                  <a:lnTo>
                    <a:pt x="7060" y="514536"/>
                  </a:lnTo>
                  <a:lnTo>
                    <a:pt x="10056" y="526736"/>
                  </a:lnTo>
                  <a:lnTo>
                    <a:pt x="13882" y="538538"/>
                  </a:lnTo>
                  <a:lnTo>
                    <a:pt x="18069" y="549997"/>
                  </a:lnTo>
                  <a:lnTo>
                    <a:pt x="22298" y="561185"/>
                  </a:lnTo>
                  <a:lnTo>
                    <a:pt x="26596" y="572174"/>
                  </a:lnTo>
                  <a:lnTo>
                    <a:pt x="31232" y="583019"/>
                  </a:lnTo>
                  <a:lnTo>
                    <a:pt x="36349" y="593758"/>
                  </a:lnTo>
                  <a:lnTo>
                    <a:pt x="41937" y="604260"/>
                  </a:lnTo>
                  <a:lnTo>
                    <a:pt x="47921" y="614239"/>
                  </a:lnTo>
                  <a:lnTo>
                    <a:pt x="54209" y="623581"/>
                  </a:lnTo>
                  <a:lnTo>
                    <a:pt x="60721" y="632328"/>
                  </a:lnTo>
                  <a:lnTo>
                    <a:pt x="67391" y="640590"/>
                  </a:lnTo>
                  <a:lnTo>
                    <a:pt x="74177" y="648478"/>
                  </a:lnTo>
                  <a:lnTo>
                    <a:pt x="81209" y="655929"/>
                  </a:lnTo>
                  <a:lnTo>
                    <a:pt x="88768" y="662713"/>
                  </a:lnTo>
                  <a:lnTo>
                    <a:pt x="96968" y="668765"/>
                  </a:lnTo>
                  <a:lnTo>
                    <a:pt x="105764" y="674322"/>
                  </a:lnTo>
                  <a:lnTo>
                    <a:pt x="115046" y="679820"/>
                  </a:lnTo>
                  <a:lnTo>
                    <a:pt x="124700" y="685518"/>
                  </a:lnTo>
                  <a:lnTo>
                    <a:pt x="134622" y="691329"/>
                  </a:lnTo>
                  <a:lnTo>
                    <a:pt x="144736" y="696930"/>
                  </a:lnTo>
                  <a:lnTo>
                    <a:pt x="154987" y="702139"/>
                  </a:lnTo>
                  <a:lnTo>
                    <a:pt x="165497" y="706772"/>
                  </a:lnTo>
                  <a:lnTo>
                    <a:pt x="176545" y="710578"/>
                  </a:lnTo>
                  <a:lnTo>
                    <a:pt x="188238" y="713509"/>
                  </a:lnTo>
                  <a:lnTo>
                    <a:pt x="200360" y="715833"/>
                  </a:lnTo>
                  <a:lnTo>
                    <a:pt x="212498" y="718015"/>
                  </a:lnTo>
                  <a:lnTo>
                    <a:pt x="224408" y="720340"/>
                  </a:lnTo>
                  <a:lnTo>
                    <a:pt x="236186" y="722905"/>
                  </a:lnTo>
                  <a:lnTo>
                    <a:pt x="248159" y="725706"/>
                  </a:lnTo>
                  <a:lnTo>
                    <a:pt x="260511" y="728700"/>
                  </a:lnTo>
                  <a:lnTo>
                    <a:pt x="273264" y="731677"/>
                  </a:lnTo>
                  <a:lnTo>
                    <a:pt x="286366" y="734289"/>
                  </a:lnTo>
                  <a:lnTo>
                    <a:pt x="299739" y="736375"/>
                  </a:lnTo>
                  <a:lnTo>
                    <a:pt x="313315" y="737942"/>
                  </a:lnTo>
                  <a:lnTo>
                    <a:pt x="327034" y="739077"/>
                  </a:lnTo>
                  <a:lnTo>
                    <a:pt x="340855" y="739877"/>
                  </a:lnTo>
                  <a:lnTo>
                    <a:pt x="354745" y="740433"/>
                  </a:lnTo>
                  <a:lnTo>
                    <a:pt x="368684" y="740814"/>
                  </a:lnTo>
                  <a:lnTo>
                    <a:pt x="382661" y="741073"/>
                  </a:lnTo>
                  <a:lnTo>
                    <a:pt x="396827" y="741249"/>
                  </a:lnTo>
                  <a:lnTo>
                    <a:pt x="411483" y="741367"/>
                  </a:lnTo>
                  <a:lnTo>
                    <a:pt x="426745" y="741442"/>
                  </a:lnTo>
                  <a:lnTo>
                    <a:pt x="442249" y="741322"/>
                  </a:lnTo>
                  <a:lnTo>
                    <a:pt x="457278" y="740710"/>
                  </a:lnTo>
                  <a:lnTo>
                    <a:pt x="471468" y="739481"/>
                  </a:lnTo>
                  <a:lnTo>
                    <a:pt x="485116" y="737671"/>
                  </a:lnTo>
                  <a:lnTo>
                    <a:pt x="498959" y="735385"/>
                  </a:lnTo>
                  <a:lnTo>
                    <a:pt x="513419" y="732741"/>
                  </a:lnTo>
                  <a:lnTo>
                    <a:pt x="528420" y="730000"/>
                  </a:lnTo>
                  <a:lnTo>
                    <a:pt x="543578" y="727547"/>
                  </a:lnTo>
                  <a:lnTo>
                    <a:pt x="558627" y="725559"/>
                  </a:lnTo>
                  <a:lnTo>
                    <a:pt x="573309" y="723717"/>
                  </a:lnTo>
                  <a:lnTo>
                    <a:pt x="587314" y="721334"/>
                  </a:lnTo>
                  <a:lnTo>
                    <a:pt x="600545" y="718063"/>
                  </a:lnTo>
                  <a:lnTo>
                    <a:pt x="613072" y="714051"/>
                  </a:lnTo>
                  <a:lnTo>
                    <a:pt x="625032" y="709739"/>
                  </a:lnTo>
                  <a:lnTo>
                    <a:pt x="636564" y="705431"/>
                  </a:lnTo>
                  <a:lnTo>
                    <a:pt x="647786" y="701250"/>
                  </a:lnTo>
                  <a:lnTo>
                    <a:pt x="658788" y="697224"/>
                  </a:lnTo>
                  <a:lnTo>
                    <a:pt x="669639" y="693330"/>
                  </a:lnTo>
                  <a:lnTo>
                    <a:pt x="680384" y="689378"/>
                  </a:lnTo>
                  <a:lnTo>
                    <a:pt x="691059" y="685032"/>
                  </a:lnTo>
                  <a:lnTo>
                    <a:pt x="701686" y="680139"/>
                  </a:lnTo>
                  <a:lnTo>
                    <a:pt x="712281" y="674716"/>
                  </a:lnTo>
                  <a:lnTo>
                    <a:pt x="722853" y="668849"/>
                  </a:lnTo>
                  <a:lnTo>
                    <a:pt x="733407" y="662643"/>
                  </a:lnTo>
                  <a:lnTo>
                    <a:pt x="743782" y="656188"/>
                  </a:lnTo>
                  <a:lnTo>
                    <a:pt x="753676" y="649556"/>
                  </a:lnTo>
                  <a:lnTo>
                    <a:pt x="762960" y="642800"/>
                  </a:lnTo>
                  <a:lnTo>
                    <a:pt x="771670" y="635959"/>
                  </a:lnTo>
                  <a:lnTo>
                    <a:pt x="779904" y="629060"/>
                  </a:lnTo>
                  <a:lnTo>
                    <a:pt x="787779" y="622121"/>
                  </a:lnTo>
                  <a:lnTo>
                    <a:pt x="795391" y="615157"/>
                  </a:lnTo>
                  <a:lnTo>
                    <a:pt x="802817" y="608174"/>
                  </a:lnTo>
                  <a:lnTo>
                    <a:pt x="810112" y="601175"/>
                  </a:lnTo>
                  <a:lnTo>
                    <a:pt x="817318" y="593999"/>
                  </a:lnTo>
                  <a:lnTo>
                    <a:pt x="824462" y="586342"/>
                  </a:lnTo>
                  <a:lnTo>
                    <a:pt x="831561" y="578077"/>
                  </a:lnTo>
                  <a:lnTo>
                    <a:pt x="838464" y="569238"/>
                  </a:lnTo>
                  <a:lnTo>
                    <a:pt x="844873" y="559925"/>
                  </a:lnTo>
                  <a:lnTo>
                    <a:pt x="850664" y="550253"/>
                  </a:lnTo>
                  <a:lnTo>
                    <a:pt x="855874" y="540317"/>
                  </a:lnTo>
                  <a:lnTo>
                    <a:pt x="860608" y="530194"/>
                  </a:lnTo>
                  <a:lnTo>
                    <a:pt x="864979" y="519942"/>
                  </a:lnTo>
                  <a:lnTo>
                    <a:pt x="869084" y="509600"/>
                  </a:lnTo>
                  <a:lnTo>
                    <a:pt x="873002" y="499197"/>
                  </a:lnTo>
                  <a:lnTo>
                    <a:pt x="876784" y="488748"/>
                  </a:lnTo>
                  <a:lnTo>
                    <a:pt x="880309" y="478104"/>
                  </a:lnTo>
                  <a:lnTo>
                    <a:pt x="883296" y="466965"/>
                  </a:lnTo>
                  <a:lnTo>
                    <a:pt x="885638" y="455208"/>
                  </a:lnTo>
                  <a:lnTo>
                    <a:pt x="887378" y="442871"/>
                  </a:lnTo>
                  <a:lnTo>
                    <a:pt x="888630" y="430058"/>
                  </a:lnTo>
                  <a:lnTo>
                    <a:pt x="889509" y="416881"/>
                  </a:lnTo>
                  <a:lnTo>
                    <a:pt x="890117" y="403439"/>
                  </a:lnTo>
                  <a:lnTo>
                    <a:pt x="890533" y="389809"/>
                  </a:lnTo>
                  <a:lnTo>
                    <a:pt x="890816" y="376049"/>
                  </a:lnTo>
                  <a:lnTo>
                    <a:pt x="891007" y="362199"/>
                  </a:lnTo>
                  <a:lnTo>
                    <a:pt x="891135" y="348287"/>
                  </a:lnTo>
                  <a:lnTo>
                    <a:pt x="891218" y="334334"/>
                  </a:lnTo>
                  <a:lnTo>
                    <a:pt x="891103" y="320353"/>
                  </a:lnTo>
                  <a:lnTo>
                    <a:pt x="890493" y="306353"/>
                  </a:lnTo>
                  <a:lnTo>
                    <a:pt x="889265" y="292345"/>
                  </a:lnTo>
                  <a:lnTo>
                    <a:pt x="887458" y="278497"/>
                  </a:lnTo>
                  <a:lnTo>
                    <a:pt x="885173" y="265119"/>
                  </a:lnTo>
                  <a:lnTo>
                    <a:pt x="882521" y="252346"/>
                  </a:lnTo>
                  <a:lnTo>
                    <a:pt x="879434" y="240312"/>
                  </a:lnTo>
                  <a:lnTo>
                    <a:pt x="875686" y="229222"/>
                  </a:lnTo>
                  <a:lnTo>
                    <a:pt x="871206" y="219091"/>
                  </a:lnTo>
                  <a:lnTo>
                    <a:pt x="866231" y="209625"/>
                  </a:lnTo>
                  <a:lnTo>
                    <a:pt x="861199" y="200341"/>
                  </a:lnTo>
                  <a:lnTo>
                    <a:pt x="856367" y="190940"/>
                  </a:lnTo>
                  <a:lnTo>
                    <a:pt x="851649" y="181319"/>
                  </a:lnTo>
                  <a:lnTo>
                    <a:pt x="846722" y="171473"/>
                  </a:lnTo>
                  <a:lnTo>
                    <a:pt x="841406" y="161443"/>
                  </a:lnTo>
                  <a:lnTo>
                    <a:pt x="835683" y="151436"/>
                  </a:lnTo>
                  <a:lnTo>
                    <a:pt x="829609" y="141798"/>
                  </a:lnTo>
                  <a:lnTo>
                    <a:pt x="823255" y="132688"/>
                  </a:lnTo>
                  <a:lnTo>
                    <a:pt x="816530" y="124098"/>
                  </a:lnTo>
                  <a:lnTo>
                    <a:pt x="809183" y="115943"/>
                  </a:lnTo>
                  <a:lnTo>
                    <a:pt x="801130" y="108122"/>
                  </a:lnTo>
                  <a:lnTo>
                    <a:pt x="792434" y="100546"/>
                  </a:lnTo>
                  <a:lnTo>
                    <a:pt x="783218" y="93145"/>
                  </a:lnTo>
                  <a:lnTo>
                    <a:pt x="773607" y="85871"/>
                  </a:lnTo>
                  <a:lnTo>
                    <a:pt x="763541" y="78849"/>
                  </a:lnTo>
                  <a:lnTo>
                    <a:pt x="752800" y="72360"/>
                  </a:lnTo>
                  <a:lnTo>
                    <a:pt x="741313" y="66510"/>
                  </a:lnTo>
                  <a:lnTo>
                    <a:pt x="729160" y="61090"/>
                  </a:lnTo>
                  <a:lnTo>
                    <a:pt x="716468" y="55683"/>
                  </a:lnTo>
                  <a:lnTo>
                    <a:pt x="703374" y="50053"/>
                  </a:lnTo>
                  <a:lnTo>
                    <a:pt x="689988" y="44456"/>
                  </a:lnTo>
                  <a:lnTo>
                    <a:pt x="676396" y="39531"/>
                  </a:lnTo>
                  <a:lnTo>
                    <a:pt x="662665" y="35585"/>
                  </a:lnTo>
                  <a:lnTo>
                    <a:pt x="649004" y="32444"/>
                  </a:lnTo>
                  <a:lnTo>
                    <a:pt x="635751" y="29646"/>
                  </a:lnTo>
                  <a:lnTo>
                    <a:pt x="623055" y="26879"/>
                  </a:lnTo>
                  <a:lnTo>
                    <a:pt x="610731" y="24173"/>
                  </a:lnTo>
                  <a:lnTo>
                    <a:pt x="598383" y="21801"/>
                  </a:lnTo>
                  <a:lnTo>
                    <a:pt x="585771" y="19906"/>
                  </a:lnTo>
                  <a:lnTo>
                    <a:pt x="572672" y="18480"/>
                  </a:lnTo>
                  <a:lnTo>
                    <a:pt x="558806" y="17447"/>
                  </a:lnTo>
                  <a:lnTo>
                    <a:pt x="544104" y="16718"/>
                  </a:lnTo>
                  <a:lnTo>
                    <a:pt x="528824" y="16212"/>
                  </a:lnTo>
                  <a:lnTo>
                    <a:pt x="513421" y="15865"/>
                  </a:lnTo>
                  <a:lnTo>
                    <a:pt x="498192" y="15628"/>
                  </a:lnTo>
                  <a:lnTo>
                    <a:pt x="483833" y="15468"/>
                  </a:lnTo>
                  <a:lnTo>
                    <a:pt x="470109" y="15343"/>
                  </a:lnTo>
                  <a:lnTo>
                    <a:pt x="455818" y="15240"/>
                  </a:lnTo>
                  <a:lnTo>
                    <a:pt x="438673" y="15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7601575" y="1429578"/>
            <a:ext cx="1493129" cy="372067"/>
            <a:chOff x="7601575" y="1429578"/>
            <a:chExt cx="1493129" cy="372067"/>
          </a:xfrm>
        </p:grpSpPr>
        <p:sp>
          <p:nvSpPr>
            <p:cNvPr id="182" name="Freeform 181"/>
            <p:cNvSpPr/>
            <p:nvPr/>
          </p:nvSpPr>
          <p:spPr>
            <a:xfrm>
              <a:off x="7601575" y="1505575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105285" y="0"/>
                  </a:moveTo>
                  <a:lnTo>
                    <a:pt x="102284" y="8868"/>
                  </a:lnTo>
                  <a:lnTo>
                    <a:pt x="98861" y="17855"/>
                  </a:lnTo>
                  <a:lnTo>
                    <a:pt x="94665" y="27850"/>
                  </a:lnTo>
                  <a:lnTo>
                    <a:pt x="89765" y="38831"/>
                  </a:lnTo>
                  <a:lnTo>
                    <a:pt x="84283" y="50642"/>
                  </a:lnTo>
                  <a:lnTo>
                    <a:pt x="78349" y="63096"/>
                  </a:lnTo>
                  <a:lnTo>
                    <a:pt x="71915" y="75861"/>
                  </a:lnTo>
                  <a:lnTo>
                    <a:pt x="64768" y="88494"/>
                  </a:lnTo>
                  <a:lnTo>
                    <a:pt x="56854" y="100758"/>
                  </a:lnTo>
                  <a:lnTo>
                    <a:pt x="48423" y="112447"/>
                  </a:lnTo>
                  <a:lnTo>
                    <a:pt x="39919" y="123305"/>
                  </a:lnTo>
                  <a:lnTo>
                    <a:pt x="31615" y="133270"/>
                  </a:lnTo>
                  <a:lnTo>
                    <a:pt x="23895" y="142343"/>
                  </a:lnTo>
                  <a:lnTo>
                    <a:pt x="16574" y="151479"/>
                  </a:lnTo>
                  <a:lnTo>
                    <a:pt x="9013" y="16260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601575" y="1537160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32" y="25852"/>
                  </a:lnTo>
                  <a:lnTo>
                    <a:pt x="19626" y="35145"/>
                  </a:lnTo>
                  <a:lnTo>
                    <a:pt x="24288" y="45289"/>
                  </a:lnTo>
                  <a:lnTo>
                    <a:pt x="29402" y="56329"/>
                  </a:lnTo>
                  <a:lnTo>
                    <a:pt x="34981" y="67996"/>
                  </a:lnTo>
                  <a:lnTo>
                    <a:pt x="40953" y="79818"/>
                  </a:lnTo>
                  <a:lnTo>
                    <a:pt x="47226" y="91507"/>
                  </a:lnTo>
                  <a:lnTo>
                    <a:pt x="53557" y="102964"/>
                  </a:lnTo>
                  <a:lnTo>
                    <a:pt x="59575" y="114190"/>
                  </a:lnTo>
                  <a:lnTo>
                    <a:pt x="65099" y="125208"/>
                  </a:lnTo>
                  <a:lnTo>
                    <a:pt x="70174" y="135610"/>
                  </a:lnTo>
                  <a:lnTo>
                    <a:pt x="75571" y="145570"/>
                  </a:lnTo>
                  <a:lnTo>
                    <a:pt x="82878" y="155963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843730" y="1431417"/>
              <a:ext cx="235744" cy="370228"/>
            </a:xfrm>
            <a:custGeom>
              <a:avLst/>
              <a:gdLst/>
              <a:ahLst/>
              <a:cxnLst/>
              <a:rect l="0" t="0" r="0" b="0"/>
              <a:pathLst>
                <a:path w="235744" h="370228">
                  <a:moveTo>
                    <a:pt x="0" y="42572"/>
                  </a:moveTo>
                  <a:lnTo>
                    <a:pt x="3068" y="31038"/>
                  </a:lnTo>
                  <a:lnTo>
                    <a:pt x="7131" y="21830"/>
                  </a:lnTo>
                  <a:lnTo>
                    <a:pt x="12629" y="14130"/>
                  </a:lnTo>
                  <a:lnTo>
                    <a:pt x="19561" y="7894"/>
                  </a:lnTo>
                  <a:lnTo>
                    <a:pt x="28007" y="3480"/>
                  </a:lnTo>
                  <a:lnTo>
                    <a:pt x="37853" y="930"/>
                  </a:lnTo>
                  <a:lnTo>
                    <a:pt x="48690" y="0"/>
                  </a:lnTo>
                  <a:lnTo>
                    <a:pt x="59944" y="349"/>
                  </a:lnTo>
                  <a:lnTo>
                    <a:pt x="71242" y="1661"/>
                  </a:lnTo>
                  <a:lnTo>
                    <a:pt x="82265" y="3996"/>
                  </a:lnTo>
                  <a:lnTo>
                    <a:pt x="92665" y="7765"/>
                  </a:lnTo>
                  <a:lnTo>
                    <a:pt x="102322" y="13077"/>
                  </a:lnTo>
                  <a:lnTo>
                    <a:pt x="111127" y="19763"/>
                  </a:lnTo>
                  <a:lnTo>
                    <a:pt x="118904" y="27546"/>
                  </a:lnTo>
                  <a:lnTo>
                    <a:pt x="125646" y="36153"/>
                  </a:lnTo>
                  <a:lnTo>
                    <a:pt x="131177" y="45355"/>
                  </a:lnTo>
                  <a:lnTo>
                    <a:pt x="135069" y="54977"/>
                  </a:lnTo>
                  <a:lnTo>
                    <a:pt x="137237" y="64886"/>
                  </a:lnTo>
                  <a:lnTo>
                    <a:pt x="137729" y="74827"/>
                  </a:lnTo>
                  <a:lnTo>
                    <a:pt x="136547" y="84427"/>
                  </a:lnTo>
                  <a:lnTo>
                    <a:pt x="133863" y="93515"/>
                  </a:lnTo>
                  <a:lnTo>
                    <a:pt x="129961" y="102092"/>
                  </a:lnTo>
                  <a:lnTo>
                    <a:pt x="125133" y="110240"/>
                  </a:lnTo>
                  <a:lnTo>
                    <a:pt x="119689" y="118022"/>
                  </a:lnTo>
                  <a:lnTo>
                    <a:pt x="115774" y="124329"/>
                  </a:lnTo>
                  <a:lnTo>
                    <a:pt x="115914" y="128070"/>
                  </a:lnTo>
                  <a:lnTo>
                    <a:pt x="119423" y="130404"/>
                  </a:lnTo>
                  <a:lnTo>
                    <a:pt x="125423" y="132529"/>
                  </a:lnTo>
                  <a:lnTo>
                    <a:pt x="133458" y="135243"/>
                  </a:lnTo>
                  <a:lnTo>
                    <a:pt x="143139" y="138843"/>
                  </a:lnTo>
                  <a:lnTo>
                    <a:pt x="153922" y="143470"/>
                  </a:lnTo>
                  <a:lnTo>
                    <a:pt x="165168" y="149287"/>
                  </a:lnTo>
                  <a:lnTo>
                    <a:pt x="176474" y="156256"/>
                  </a:lnTo>
                  <a:lnTo>
                    <a:pt x="187508" y="164197"/>
                  </a:lnTo>
                  <a:lnTo>
                    <a:pt x="197919" y="172893"/>
                  </a:lnTo>
                  <a:lnTo>
                    <a:pt x="207580" y="182152"/>
                  </a:lnTo>
                  <a:lnTo>
                    <a:pt x="216219" y="191977"/>
                  </a:lnTo>
                  <a:lnTo>
                    <a:pt x="223352" y="202557"/>
                  </a:lnTo>
                  <a:lnTo>
                    <a:pt x="228850" y="213939"/>
                  </a:lnTo>
                  <a:lnTo>
                    <a:pt x="232729" y="226193"/>
                  </a:lnTo>
                  <a:lnTo>
                    <a:pt x="234975" y="239483"/>
                  </a:lnTo>
                  <a:lnTo>
                    <a:pt x="235743" y="253793"/>
                  </a:lnTo>
                  <a:lnTo>
                    <a:pt x="235141" y="268811"/>
                  </a:lnTo>
                  <a:lnTo>
                    <a:pt x="233152" y="284037"/>
                  </a:lnTo>
                  <a:lnTo>
                    <a:pt x="229886" y="299151"/>
                  </a:lnTo>
                  <a:lnTo>
                    <a:pt x="225406" y="313553"/>
                  </a:lnTo>
                  <a:lnTo>
                    <a:pt x="219652" y="326312"/>
                  </a:lnTo>
                  <a:lnTo>
                    <a:pt x="212701" y="337073"/>
                  </a:lnTo>
                  <a:lnTo>
                    <a:pt x="204595" y="345976"/>
                  </a:lnTo>
                  <a:lnTo>
                    <a:pt x="195250" y="353361"/>
                  </a:lnTo>
                  <a:lnTo>
                    <a:pt x="184745" y="359584"/>
                  </a:lnTo>
                  <a:lnTo>
                    <a:pt x="173437" y="364633"/>
                  </a:lnTo>
                  <a:lnTo>
                    <a:pt x="161854" y="368135"/>
                  </a:lnTo>
                  <a:lnTo>
                    <a:pt x="150335" y="370010"/>
                  </a:lnTo>
                  <a:lnTo>
                    <a:pt x="139264" y="370227"/>
                  </a:lnTo>
                  <a:lnTo>
                    <a:pt x="127972" y="368459"/>
                  </a:lnTo>
                  <a:lnTo>
                    <a:pt x="114356" y="362318"/>
                  </a:lnTo>
                  <a:lnTo>
                    <a:pt x="94757" y="347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338570" y="1537160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51569" y="134"/>
                  </a:lnTo>
                  <a:lnTo>
                    <a:pt x="41721" y="1415"/>
                  </a:lnTo>
                  <a:lnTo>
                    <a:pt x="32684" y="4024"/>
                  </a:lnTo>
                  <a:lnTo>
                    <a:pt x="23613" y="7670"/>
                  </a:lnTo>
                  <a:lnTo>
                    <a:pt x="13355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296456" y="163191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104078" y="0"/>
                  </a:lnTo>
                  <a:lnTo>
                    <a:pt x="92948" y="0"/>
                  </a:lnTo>
                  <a:lnTo>
                    <a:pt x="81355" y="0"/>
                  </a:lnTo>
                  <a:lnTo>
                    <a:pt x="69235" y="0"/>
                  </a:lnTo>
                  <a:lnTo>
                    <a:pt x="55216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517554" y="1429578"/>
              <a:ext cx="246850" cy="313451"/>
            </a:xfrm>
            <a:custGeom>
              <a:avLst/>
              <a:gdLst/>
              <a:ahLst/>
              <a:cxnLst/>
              <a:rect l="0" t="0" r="0" b="0"/>
              <a:pathLst>
                <a:path w="246850" h="313451">
                  <a:moveTo>
                    <a:pt x="0" y="44411"/>
                  </a:moveTo>
                  <a:lnTo>
                    <a:pt x="5935" y="35744"/>
                  </a:lnTo>
                  <a:lnTo>
                    <a:pt x="12140" y="28678"/>
                  </a:lnTo>
                  <a:lnTo>
                    <a:pt x="19235" y="22572"/>
                  </a:lnTo>
                  <a:lnTo>
                    <a:pt x="27176" y="17171"/>
                  </a:lnTo>
                  <a:lnTo>
                    <a:pt x="35822" y="12308"/>
                  </a:lnTo>
                  <a:lnTo>
                    <a:pt x="45017" y="7859"/>
                  </a:lnTo>
                  <a:lnTo>
                    <a:pt x="54617" y="4037"/>
                  </a:lnTo>
                  <a:lnTo>
                    <a:pt x="64505" y="1374"/>
                  </a:lnTo>
                  <a:lnTo>
                    <a:pt x="74599" y="66"/>
                  </a:lnTo>
                  <a:lnTo>
                    <a:pt x="84832" y="0"/>
                  </a:lnTo>
                  <a:lnTo>
                    <a:pt x="95161" y="944"/>
                  </a:lnTo>
                  <a:lnTo>
                    <a:pt x="105542" y="2667"/>
                  </a:lnTo>
                  <a:lnTo>
                    <a:pt x="115462" y="5450"/>
                  </a:lnTo>
                  <a:lnTo>
                    <a:pt x="123986" y="10052"/>
                  </a:lnTo>
                  <a:lnTo>
                    <a:pt x="130710" y="16738"/>
                  </a:lnTo>
                  <a:lnTo>
                    <a:pt x="135562" y="25160"/>
                  </a:lnTo>
                  <a:lnTo>
                    <a:pt x="138534" y="34647"/>
                  </a:lnTo>
                  <a:lnTo>
                    <a:pt x="139829" y="44694"/>
                  </a:lnTo>
                  <a:lnTo>
                    <a:pt x="139769" y="55015"/>
                  </a:lnTo>
                  <a:lnTo>
                    <a:pt x="138683" y="65462"/>
                  </a:lnTo>
                  <a:lnTo>
                    <a:pt x="136841" y="75955"/>
                  </a:lnTo>
                  <a:lnTo>
                    <a:pt x="134134" y="86135"/>
                  </a:lnTo>
                  <a:lnTo>
                    <a:pt x="130108" y="95372"/>
                  </a:lnTo>
                  <a:lnTo>
                    <a:pt x="124673" y="103365"/>
                  </a:lnTo>
                  <a:lnTo>
                    <a:pt x="119869" y="108931"/>
                  </a:lnTo>
                  <a:lnTo>
                    <a:pt x="118666" y="111439"/>
                  </a:lnTo>
                  <a:lnTo>
                    <a:pt x="121124" y="112786"/>
                  </a:lnTo>
                  <a:lnTo>
                    <a:pt x="126452" y="114108"/>
                  </a:lnTo>
                  <a:lnTo>
                    <a:pt x="134086" y="115795"/>
                  </a:lnTo>
                  <a:lnTo>
                    <a:pt x="143522" y="117914"/>
                  </a:lnTo>
                  <a:lnTo>
                    <a:pt x="153988" y="120579"/>
                  </a:lnTo>
                  <a:lnTo>
                    <a:pt x="164495" y="124015"/>
                  </a:lnTo>
                  <a:lnTo>
                    <a:pt x="174496" y="128280"/>
                  </a:lnTo>
                  <a:lnTo>
                    <a:pt x="183844" y="133442"/>
                  </a:lnTo>
                  <a:lnTo>
                    <a:pt x="192585" y="139661"/>
                  </a:lnTo>
                  <a:lnTo>
                    <a:pt x="200837" y="146916"/>
                  </a:lnTo>
                  <a:lnTo>
                    <a:pt x="208720" y="154889"/>
                  </a:lnTo>
                  <a:lnTo>
                    <a:pt x="216335" y="163079"/>
                  </a:lnTo>
                  <a:lnTo>
                    <a:pt x="223753" y="171190"/>
                  </a:lnTo>
                  <a:lnTo>
                    <a:pt x="230703" y="179602"/>
                  </a:lnTo>
                  <a:lnTo>
                    <a:pt x="236613" y="189227"/>
                  </a:lnTo>
                  <a:lnTo>
                    <a:pt x="241247" y="200475"/>
                  </a:lnTo>
                  <a:lnTo>
                    <a:pt x="244526" y="212964"/>
                  </a:lnTo>
                  <a:lnTo>
                    <a:pt x="246361" y="225811"/>
                  </a:lnTo>
                  <a:lnTo>
                    <a:pt x="246849" y="238449"/>
                  </a:lnTo>
                  <a:lnTo>
                    <a:pt x="246058" y="250509"/>
                  </a:lnTo>
                  <a:lnTo>
                    <a:pt x="243941" y="261674"/>
                  </a:lnTo>
                  <a:lnTo>
                    <a:pt x="240588" y="271876"/>
                  </a:lnTo>
                  <a:lnTo>
                    <a:pt x="236051" y="281063"/>
                  </a:lnTo>
                  <a:lnTo>
                    <a:pt x="230258" y="289103"/>
                  </a:lnTo>
                  <a:lnTo>
                    <a:pt x="223277" y="296031"/>
                  </a:lnTo>
                  <a:lnTo>
                    <a:pt x="214980" y="301856"/>
                  </a:lnTo>
                  <a:lnTo>
                    <a:pt x="204975" y="306479"/>
                  </a:lnTo>
                  <a:lnTo>
                    <a:pt x="193209" y="309957"/>
                  </a:lnTo>
                  <a:lnTo>
                    <a:pt x="180071" y="312311"/>
                  </a:lnTo>
                  <a:lnTo>
                    <a:pt x="166189" y="313450"/>
                  </a:lnTo>
                  <a:lnTo>
                    <a:pt x="152012" y="313435"/>
                  </a:lnTo>
                  <a:lnTo>
                    <a:pt x="138087" y="312290"/>
                  </a:lnTo>
                  <a:lnTo>
                    <a:pt x="125125" y="309927"/>
                  </a:lnTo>
                  <a:lnTo>
                    <a:pt x="113421" y="306416"/>
                  </a:lnTo>
                  <a:lnTo>
                    <a:pt x="103212" y="302062"/>
                  </a:lnTo>
                  <a:lnTo>
                    <a:pt x="93850" y="296786"/>
                  </a:lnTo>
                  <a:lnTo>
                    <a:pt x="84520" y="289010"/>
                  </a:lnTo>
                  <a:lnTo>
                    <a:pt x="73699" y="276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816605" y="1442404"/>
              <a:ext cx="278099" cy="328598"/>
            </a:xfrm>
            <a:custGeom>
              <a:avLst/>
              <a:gdLst/>
              <a:ahLst/>
              <a:cxnLst/>
              <a:rect l="0" t="0" r="0" b="0"/>
              <a:pathLst>
                <a:path w="278099" h="328598">
                  <a:moveTo>
                    <a:pt x="111560" y="21057"/>
                  </a:moveTo>
                  <a:lnTo>
                    <a:pt x="99893" y="23990"/>
                  </a:lnTo>
                  <a:lnTo>
                    <a:pt x="89404" y="26773"/>
                  </a:lnTo>
                  <a:lnTo>
                    <a:pt x="79111" y="29681"/>
                  </a:lnTo>
                  <a:lnTo>
                    <a:pt x="69157" y="33067"/>
                  </a:lnTo>
                  <a:lnTo>
                    <a:pt x="60109" y="37529"/>
                  </a:lnTo>
                  <a:lnTo>
                    <a:pt x="52221" y="43299"/>
                  </a:lnTo>
                  <a:lnTo>
                    <a:pt x="45271" y="50288"/>
                  </a:lnTo>
                  <a:lnTo>
                    <a:pt x="38757" y="58273"/>
                  </a:lnTo>
                  <a:lnTo>
                    <a:pt x="32341" y="67014"/>
                  </a:lnTo>
                  <a:lnTo>
                    <a:pt x="26030" y="76305"/>
                  </a:lnTo>
                  <a:lnTo>
                    <a:pt x="20084" y="85987"/>
                  </a:lnTo>
                  <a:lnTo>
                    <a:pt x="14641" y="95949"/>
                  </a:lnTo>
                  <a:lnTo>
                    <a:pt x="9850" y="106433"/>
                  </a:lnTo>
                  <a:lnTo>
                    <a:pt x="5937" y="117996"/>
                  </a:lnTo>
                  <a:lnTo>
                    <a:pt x="2942" y="130851"/>
                  </a:lnTo>
                  <a:lnTo>
                    <a:pt x="917" y="144740"/>
                  </a:lnTo>
                  <a:lnTo>
                    <a:pt x="0" y="159134"/>
                  </a:lnTo>
                  <a:lnTo>
                    <a:pt x="159" y="173664"/>
                  </a:lnTo>
                  <a:lnTo>
                    <a:pt x="1231" y="187995"/>
                  </a:lnTo>
                  <a:lnTo>
                    <a:pt x="3013" y="201764"/>
                  </a:lnTo>
                  <a:lnTo>
                    <a:pt x="5324" y="214836"/>
                  </a:lnTo>
                  <a:lnTo>
                    <a:pt x="8179" y="227257"/>
                  </a:lnTo>
                  <a:lnTo>
                    <a:pt x="11774" y="239145"/>
                  </a:lnTo>
                  <a:lnTo>
                    <a:pt x="16154" y="250625"/>
                  </a:lnTo>
                  <a:lnTo>
                    <a:pt x="21232" y="261642"/>
                  </a:lnTo>
                  <a:lnTo>
                    <a:pt x="26866" y="271975"/>
                  </a:lnTo>
                  <a:lnTo>
                    <a:pt x="32919" y="281553"/>
                  </a:lnTo>
                  <a:lnTo>
                    <a:pt x="39442" y="290291"/>
                  </a:lnTo>
                  <a:lnTo>
                    <a:pt x="46652" y="298015"/>
                  </a:lnTo>
                  <a:lnTo>
                    <a:pt x="54614" y="304729"/>
                  </a:lnTo>
                  <a:lnTo>
                    <a:pt x="63249" y="310576"/>
                  </a:lnTo>
                  <a:lnTo>
                    <a:pt x="72423" y="315746"/>
                  </a:lnTo>
                  <a:lnTo>
                    <a:pt x="82004" y="320404"/>
                  </a:lnTo>
                  <a:lnTo>
                    <a:pt x="91878" y="324364"/>
                  </a:lnTo>
                  <a:lnTo>
                    <a:pt x="101959" y="327119"/>
                  </a:lnTo>
                  <a:lnTo>
                    <a:pt x="112183" y="328491"/>
                  </a:lnTo>
                  <a:lnTo>
                    <a:pt x="122507" y="328597"/>
                  </a:lnTo>
                  <a:lnTo>
                    <a:pt x="132898" y="327681"/>
                  </a:lnTo>
                  <a:lnTo>
                    <a:pt x="143334" y="325990"/>
                  </a:lnTo>
                  <a:lnTo>
                    <a:pt x="153800" y="323738"/>
                  </a:lnTo>
                  <a:lnTo>
                    <a:pt x="164287" y="321089"/>
                  </a:lnTo>
                  <a:lnTo>
                    <a:pt x="174788" y="318155"/>
                  </a:lnTo>
                  <a:lnTo>
                    <a:pt x="185297" y="314695"/>
                  </a:lnTo>
                  <a:lnTo>
                    <a:pt x="195813" y="310154"/>
                  </a:lnTo>
                  <a:lnTo>
                    <a:pt x="206329" y="304322"/>
                  </a:lnTo>
                  <a:lnTo>
                    <a:pt x="216680" y="297453"/>
                  </a:lnTo>
                  <a:lnTo>
                    <a:pt x="226556" y="290079"/>
                  </a:lnTo>
                  <a:lnTo>
                    <a:pt x="235824" y="282560"/>
                  </a:lnTo>
                  <a:lnTo>
                    <a:pt x="244352" y="274902"/>
                  </a:lnTo>
                  <a:lnTo>
                    <a:pt x="251934" y="266856"/>
                  </a:lnTo>
                  <a:lnTo>
                    <a:pt x="258548" y="258288"/>
                  </a:lnTo>
                  <a:lnTo>
                    <a:pt x="264160" y="248890"/>
                  </a:lnTo>
                  <a:lnTo>
                    <a:pt x="268639" y="238130"/>
                  </a:lnTo>
                  <a:lnTo>
                    <a:pt x="272024" y="225851"/>
                  </a:lnTo>
                  <a:lnTo>
                    <a:pt x="274485" y="212366"/>
                  </a:lnTo>
                  <a:lnTo>
                    <a:pt x="276229" y="198250"/>
                  </a:lnTo>
                  <a:lnTo>
                    <a:pt x="277436" y="183910"/>
                  </a:lnTo>
                  <a:lnTo>
                    <a:pt x="278098" y="169708"/>
                  </a:lnTo>
                  <a:lnTo>
                    <a:pt x="278018" y="156026"/>
                  </a:lnTo>
                  <a:lnTo>
                    <a:pt x="277146" y="143013"/>
                  </a:lnTo>
                  <a:lnTo>
                    <a:pt x="275406" y="130632"/>
                  </a:lnTo>
                  <a:lnTo>
                    <a:pt x="272636" y="118770"/>
                  </a:lnTo>
                  <a:lnTo>
                    <a:pt x="268838" y="107303"/>
                  </a:lnTo>
                  <a:lnTo>
                    <a:pt x="264001" y="96125"/>
                  </a:lnTo>
                  <a:lnTo>
                    <a:pt x="258003" y="85152"/>
                  </a:lnTo>
                  <a:lnTo>
                    <a:pt x="250896" y="74330"/>
                  </a:lnTo>
                  <a:lnTo>
                    <a:pt x="242852" y="63943"/>
                  </a:lnTo>
                  <a:lnTo>
                    <a:pt x="234083" y="54573"/>
                  </a:lnTo>
                  <a:lnTo>
                    <a:pt x="224774" y="46458"/>
                  </a:lnTo>
                  <a:lnTo>
                    <a:pt x="214913" y="39519"/>
                  </a:lnTo>
                  <a:lnTo>
                    <a:pt x="204308" y="33542"/>
                  </a:lnTo>
                  <a:lnTo>
                    <a:pt x="192920" y="28298"/>
                  </a:lnTo>
                  <a:lnTo>
                    <a:pt x="181001" y="23588"/>
                  </a:lnTo>
                  <a:lnTo>
                    <a:pt x="169000" y="19256"/>
                  </a:lnTo>
                  <a:lnTo>
                    <a:pt x="157177" y="15192"/>
                  </a:lnTo>
                  <a:lnTo>
                    <a:pt x="145289" y="11477"/>
                  </a:lnTo>
                  <a:lnTo>
                    <a:pt x="132709" y="8361"/>
                  </a:lnTo>
                  <a:lnTo>
                    <a:pt x="119154" y="5934"/>
                  </a:lnTo>
                  <a:lnTo>
                    <a:pt x="105403" y="4131"/>
                  </a:lnTo>
                  <a:lnTo>
                    <a:pt x="91769" y="2644"/>
                  </a:lnTo>
                  <a:lnTo>
                    <a:pt x="77051" y="1341"/>
                  </a:lnTo>
                  <a:lnTo>
                    <a:pt x="589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5516972" y="2828964"/>
            <a:ext cx="494801" cy="2119431"/>
            <a:chOff x="5516972" y="2828964"/>
            <a:chExt cx="494801" cy="2119431"/>
          </a:xfrm>
        </p:grpSpPr>
        <p:sp>
          <p:nvSpPr>
            <p:cNvPr id="190" name="Freeform 189"/>
            <p:cNvSpPr/>
            <p:nvPr/>
          </p:nvSpPr>
          <p:spPr>
            <a:xfrm>
              <a:off x="5516972" y="2828964"/>
              <a:ext cx="473744" cy="2119431"/>
            </a:xfrm>
            <a:custGeom>
              <a:avLst/>
              <a:gdLst/>
              <a:ahLst/>
              <a:cxnLst/>
              <a:rect l="0" t="0" r="0" b="0"/>
              <a:pathLst>
                <a:path w="473744" h="2119431">
                  <a:moveTo>
                    <a:pt x="473743" y="2119430"/>
                  </a:moveTo>
                  <a:lnTo>
                    <a:pt x="449696" y="2109854"/>
                  </a:lnTo>
                  <a:lnTo>
                    <a:pt x="391740" y="2066432"/>
                  </a:lnTo>
                  <a:lnTo>
                    <a:pt x="334923" y="2017633"/>
                  </a:lnTo>
                  <a:lnTo>
                    <a:pt x="281017" y="1957797"/>
                  </a:lnTo>
                  <a:lnTo>
                    <a:pt x="255822" y="1918656"/>
                  </a:lnTo>
                  <a:lnTo>
                    <a:pt x="239938" y="1890705"/>
                  </a:lnTo>
                  <a:lnTo>
                    <a:pt x="202930" y="1834490"/>
                  </a:lnTo>
                  <a:lnTo>
                    <a:pt x="167749" y="1771930"/>
                  </a:lnTo>
                  <a:lnTo>
                    <a:pt x="137697" y="1708813"/>
                  </a:lnTo>
                  <a:lnTo>
                    <a:pt x="110992" y="1648939"/>
                  </a:lnTo>
                  <a:lnTo>
                    <a:pt x="82591" y="1587849"/>
                  </a:lnTo>
                  <a:lnTo>
                    <a:pt x="67018" y="1534187"/>
                  </a:lnTo>
                  <a:lnTo>
                    <a:pt x="49143" y="1472175"/>
                  </a:lnTo>
                  <a:lnTo>
                    <a:pt x="42301" y="1417232"/>
                  </a:lnTo>
                  <a:lnTo>
                    <a:pt x="30897" y="1361319"/>
                  </a:lnTo>
                  <a:lnTo>
                    <a:pt x="22969" y="1305214"/>
                  </a:lnTo>
                  <a:lnTo>
                    <a:pt x="14167" y="1247901"/>
                  </a:lnTo>
                  <a:lnTo>
                    <a:pt x="11216" y="1184588"/>
                  </a:lnTo>
                  <a:lnTo>
                    <a:pt x="5044" y="1126675"/>
                  </a:lnTo>
                  <a:lnTo>
                    <a:pt x="965" y="1070175"/>
                  </a:lnTo>
                  <a:lnTo>
                    <a:pt x="159" y="1013954"/>
                  </a:lnTo>
                  <a:lnTo>
                    <a:pt x="0" y="957789"/>
                  </a:lnTo>
                  <a:lnTo>
                    <a:pt x="1138" y="902804"/>
                  </a:lnTo>
                  <a:lnTo>
                    <a:pt x="9027" y="840508"/>
                  </a:lnTo>
                  <a:lnTo>
                    <a:pt x="11370" y="779465"/>
                  </a:lnTo>
                  <a:lnTo>
                    <a:pt x="18765" y="724946"/>
                  </a:lnTo>
                  <a:lnTo>
                    <a:pt x="26162" y="669723"/>
                  </a:lnTo>
                  <a:lnTo>
                    <a:pt x="38888" y="616615"/>
                  </a:lnTo>
                  <a:lnTo>
                    <a:pt x="52667" y="564183"/>
                  </a:lnTo>
                  <a:lnTo>
                    <a:pt x="71329" y="508961"/>
                  </a:lnTo>
                  <a:lnTo>
                    <a:pt x="96764" y="455979"/>
                  </a:lnTo>
                  <a:lnTo>
                    <a:pt x="118701" y="398077"/>
                  </a:lnTo>
                  <a:lnTo>
                    <a:pt x="165078" y="338345"/>
                  </a:lnTo>
                  <a:lnTo>
                    <a:pt x="207036" y="276787"/>
                  </a:lnTo>
                  <a:lnTo>
                    <a:pt x="263174" y="214039"/>
                  </a:lnTo>
                  <a:lnTo>
                    <a:pt x="320495" y="157630"/>
                  </a:lnTo>
                  <a:lnTo>
                    <a:pt x="381455" y="111607"/>
                  </a:lnTo>
                  <a:lnTo>
                    <a:pt x="430784" y="82944"/>
                  </a:lnTo>
                  <a:lnTo>
                    <a:pt x="447241" y="69448"/>
                  </a:lnTo>
                  <a:lnTo>
                    <a:pt x="450226" y="61404"/>
                  </a:lnTo>
                  <a:lnTo>
                    <a:pt x="449876" y="52532"/>
                  </a:lnTo>
                  <a:lnTo>
                    <a:pt x="447303" y="43107"/>
                  </a:lnTo>
                  <a:lnTo>
                    <a:pt x="442078" y="35654"/>
                  </a:lnTo>
                  <a:lnTo>
                    <a:pt x="426915" y="24254"/>
                  </a:lnTo>
                  <a:lnTo>
                    <a:pt x="368043" y="0"/>
                  </a:lnTo>
                  <a:lnTo>
                    <a:pt x="363502" y="1067"/>
                  </a:lnTo>
                  <a:lnTo>
                    <a:pt x="362815" y="5288"/>
                  </a:lnTo>
                  <a:lnTo>
                    <a:pt x="364696" y="11611"/>
                  </a:lnTo>
                  <a:lnTo>
                    <a:pt x="376145" y="24877"/>
                  </a:lnTo>
                  <a:lnTo>
                    <a:pt x="422112" y="58265"/>
                  </a:lnTo>
                  <a:lnTo>
                    <a:pt x="442607" y="67838"/>
                  </a:lnTo>
                  <a:lnTo>
                    <a:pt x="449476" y="75539"/>
                  </a:lnTo>
                  <a:lnTo>
                    <a:pt x="457109" y="96572"/>
                  </a:lnTo>
                  <a:lnTo>
                    <a:pt x="455816" y="134722"/>
                  </a:lnTo>
                  <a:lnTo>
                    <a:pt x="444898" y="188365"/>
                  </a:lnTo>
                  <a:lnTo>
                    <a:pt x="434597" y="233969"/>
                  </a:lnTo>
                  <a:lnTo>
                    <a:pt x="431629" y="266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875528" y="4758880"/>
              <a:ext cx="136245" cy="188859"/>
            </a:xfrm>
            <a:custGeom>
              <a:avLst/>
              <a:gdLst/>
              <a:ahLst/>
              <a:cxnLst/>
              <a:rect l="0" t="0" r="0" b="0"/>
              <a:pathLst>
                <a:path w="136245" h="188859">
                  <a:moveTo>
                    <a:pt x="136244" y="168456"/>
                  </a:moveTo>
                  <a:lnTo>
                    <a:pt x="98766" y="176790"/>
                  </a:lnTo>
                  <a:lnTo>
                    <a:pt x="47342" y="178551"/>
                  </a:lnTo>
                  <a:lnTo>
                    <a:pt x="313" y="180070"/>
                  </a:lnTo>
                  <a:lnTo>
                    <a:pt x="0" y="182047"/>
                  </a:lnTo>
                  <a:lnTo>
                    <a:pt x="3301" y="184536"/>
                  </a:lnTo>
                  <a:lnTo>
                    <a:pt x="54844" y="188858"/>
                  </a:lnTo>
                  <a:lnTo>
                    <a:pt x="79009" y="186882"/>
                  </a:lnTo>
                  <a:lnTo>
                    <a:pt x="97548" y="178205"/>
                  </a:lnTo>
                  <a:lnTo>
                    <a:pt x="110467" y="163431"/>
                  </a:lnTo>
                  <a:lnTo>
                    <a:pt x="118938" y="143996"/>
                  </a:lnTo>
                  <a:lnTo>
                    <a:pt x="130412" y="85398"/>
                  </a:lnTo>
                  <a:lnTo>
                    <a:pt x="135476" y="26526"/>
                  </a:lnTo>
                  <a:lnTo>
                    <a:pt x="1362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2015-02-24T16:23:51Z</dcterms:created>
  <dcterms:modified xsi:type="dcterms:W3CDTF">2015-02-24T16:24:17Z</dcterms:modified>
</cp:coreProperties>
</file>